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92" r:id="rId2"/>
  </p:sldMasterIdLst>
  <p:notesMasterIdLst>
    <p:notesMasterId r:id="rId11"/>
  </p:notesMasterIdLst>
  <p:handoutMasterIdLst>
    <p:handoutMasterId r:id="rId12"/>
  </p:handoutMasterIdLst>
  <p:sldIdLst>
    <p:sldId id="257" r:id="rId3"/>
    <p:sldId id="266" r:id="rId4"/>
    <p:sldId id="268" r:id="rId5"/>
    <p:sldId id="267" r:id="rId6"/>
    <p:sldId id="270" r:id="rId7"/>
    <p:sldId id="273" r:id="rId8"/>
    <p:sldId id="269" r:id="rId9"/>
    <p:sldId id="272" r:id="rId10"/>
  </p:sldIdLst>
  <p:sldSz cx="9144000" cy="6858000" type="screen4x3"/>
  <p:notesSz cx="6669088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660033"/>
    <a:srgbClr val="FFFFCC"/>
    <a:srgbClr val="009999"/>
    <a:srgbClr val="CC6600"/>
    <a:srgbClr val="B08600"/>
    <a:srgbClr val="FF6600"/>
    <a:srgbClr val="00CC99"/>
    <a:srgbClr val="6C5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522" y="6"/>
      </p:cViewPr>
      <p:guideLst>
        <p:guide orient="horz" pos="935"/>
        <p:guide orient="horz" pos="406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3108" y="-84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990930-64AB-45E7-9553-4EC8D131001B}" type="doc">
      <dgm:prSet loTypeId="urn:microsoft.com/office/officeart/2005/8/layout/lProcess1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4E1B08A-A3C7-47A1-8260-05E5D06D23C8}">
      <dgm:prSet phldrT="[Текст]" custT="1"/>
      <dgm:spPr/>
      <dgm:t>
        <a:bodyPr/>
        <a:lstStyle/>
        <a:p>
          <a:r>
            <a:rPr lang="ru-RU" sz="2400" b="1" i="1" smtClean="0"/>
            <a:t>Аналитический этап</a:t>
          </a:r>
          <a:endParaRPr lang="ru-RU" sz="2400" b="1" dirty="0"/>
        </a:p>
      </dgm:t>
    </dgm:pt>
    <dgm:pt modelId="{EED0F4C6-DCC5-4E94-9DBF-387D1A7F57F7}" type="parTrans" cxnId="{BB34FA92-214F-4AA1-8D16-685778453936}">
      <dgm:prSet/>
      <dgm:spPr/>
      <dgm:t>
        <a:bodyPr/>
        <a:lstStyle/>
        <a:p>
          <a:endParaRPr lang="ru-RU" sz="1600" b="1"/>
        </a:p>
      </dgm:t>
    </dgm:pt>
    <dgm:pt modelId="{87E74B48-5B54-40C4-8B0C-7F26D6051E81}" type="sibTrans" cxnId="{BB34FA92-214F-4AA1-8D16-685778453936}">
      <dgm:prSet/>
      <dgm:spPr/>
      <dgm:t>
        <a:bodyPr/>
        <a:lstStyle/>
        <a:p>
          <a:endParaRPr lang="ru-RU" sz="1600" b="1"/>
        </a:p>
      </dgm:t>
    </dgm:pt>
    <dgm:pt modelId="{75D8F03F-D0FD-44FF-B7B4-80BB1AD4F210}">
      <dgm:prSet phldrT="[Текст]" custT="1"/>
      <dgm:spPr/>
      <dgm:t>
        <a:bodyPr/>
        <a:lstStyle/>
        <a:p>
          <a:r>
            <a:rPr lang="ru-RU" sz="1400" b="1" dirty="0" smtClean="0"/>
            <a:t>Первичный анализ результатов мониторингового исследования</a:t>
          </a:r>
          <a:endParaRPr lang="ru-RU" sz="1400" b="1" dirty="0"/>
        </a:p>
      </dgm:t>
    </dgm:pt>
    <dgm:pt modelId="{1B933613-677E-4140-8C46-345A25DBD767}" type="parTrans" cxnId="{7F98995E-A893-44ED-A9F1-CEF37C74FB36}">
      <dgm:prSet/>
      <dgm:spPr/>
      <dgm:t>
        <a:bodyPr/>
        <a:lstStyle/>
        <a:p>
          <a:endParaRPr lang="ru-RU" sz="1600" b="1"/>
        </a:p>
      </dgm:t>
    </dgm:pt>
    <dgm:pt modelId="{6BB19840-B2C1-49E9-9B84-2462B1FC2050}" type="sibTrans" cxnId="{7F98995E-A893-44ED-A9F1-CEF37C74FB36}">
      <dgm:prSet/>
      <dgm:spPr/>
      <dgm:t>
        <a:bodyPr/>
        <a:lstStyle/>
        <a:p>
          <a:endParaRPr lang="ru-RU" sz="1600" b="1"/>
        </a:p>
      </dgm:t>
    </dgm:pt>
    <dgm:pt modelId="{CFAB7C82-1FDC-40C6-BD00-B3EDA5F5FC70}">
      <dgm:prSet phldrT="[Текст]" custT="1"/>
      <dgm:spPr/>
      <dgm:t>
        <a:bodyPr/>
        <a:lstStyle/>
        <a:p>
          <a:r>
            <a:rPr lang="ru-RU" sz="2400" b="1" i="1" dirty="0" smtClean="0"/>
            <a:t>Практический этап</a:t>
          </a:r>
          <a:endParaRPr lang="ru-RU" sz="2400" b="1" dirty="0"/>
        </a:p>
      </dgm:t>
    </dgm:pt>
    <dgm:pt modelId="{AA627CAD-42EB-498E-9CF3-D86375650538}" type="parTrans" cxnId="{9D182EFC-326B-41E4-8C89-3A04C0308189}">
      <dgm:prSet/>
      <dgm:spPr/>
      <dgm:t>
        <a:bodyPr/>
        <a:lstStyle/>
        <a:p>
          <a:endParaRPr lang="ru-RU" sz="1600" b="1"/>
        </a:p>
      </dgm:t>
    </dgm:pt>
    <dgm:pt modelId="{0FCB2604-3241-44A7-B9F7-C617A1B1C025}" type="sibTrans" cxnId="{9D182EFC-326B-41E4-8C89-3A04C0308189}">
      <dgm:prSet/>
      <dgm:spPr/>
      <dgm:t>
        <a:bodyPr/>
        <a:lstStyle/>
        <a:p>
          <a:endParaRPr lang="ru-RU" sz="1600" b="1"/>
        </a:p>
      </dgm:t>
    </dgm:pt>
    <dgm:pt modelId="{410DEEA9-7B9B-4ACF-BA39-974ACA288634}">
      <dgm:prSet phldrT="[Текст]" custT="1"/>
      <dgm:spPr/>
      <dgm:t>
        <a:bodyPr/>
        <a:lstStyle/>
        <a:p>
          <a:r>
            <a:rPr lang="ru-RU" sz="1400" b="1" dirty="0" smtClean="0"/>
            <a:t>Разработка реестров форм работы педагогов по преодолению затруднений учащихся</a:t>
          </a:r>
          <a:endParaRPr lang="ru-RU" sz="1400" b="1" dirty="0"/>
        </a:p>
      </dgm:t>
    </dgm:pt>
    <dgm:pt modelId="{7C8E9C6A-13A3-4E46-8FDD-7AFFF6DD8154}" type="parTrans" cxnId="{36090A74-E330-4ECE-B564-93FFBC6AD38B}">
      <dgm:prSet/>
      <dgm:spPr/>
      <dgm:t>
        <a:bodyPr/>
        <a:lstStyle/>
        <a:p>
          <a:endParaRPr lang="ru-RU" sz="1600" b="1"/>
        </a:p>
      </dgm:t>
    </dgm:pt>
    <dgm:pt modelId="{3E4B3D47-1C9F-41CE-B8F0-A32FC6B7EF90}" type="sibTrans" cxnId="{36090A74-E330-4ECE-B564-93FFBC6AD38B}">
      <dgm:prSet/>
      <dgm:spPr/>
      <dgm:t>
        <a:bodyPr/>
        <a:lstStyle/>
        <a:p>
          <a:endParaRPr lang="ru-RU" sz="1600" b="1"/>
        </a:p>
      </dgm:t>
    </dgm:pt>
    <dgm:pt modelId="{F80965A6-7C43-4CCC-ACEA-EF7438452E82}">
      <dgm:prSet phldrT="[Текст]" custT="1"/>
      <dgm:spPr/>
      <dgm:t>
        <a:bodyPr/>
        <a:lstStyle/>
        <a:p>
          <a:r>
            <a:rPr lang="ru-RU" sz="1400" b="1" dirty="0" smtClean="0"/>
            <a:t>Анализ реестров затруднений учащихся, классов</a:t>
          </a:r>
          <a:endParaRPr lang="ru-RU" sz="1400" b="1" dirty="0"/>
        </a:p>
      </dgm:t>
    </dgm:pt>
    <dgm:pt modelId="{6C38B1C2-AAE9-405F-8104-568FB0AEE5A4}" type="parTrans" cxnId="{F5EB4DB4-D409-415A-A33E-17C4BE7A6077}">
      <dgm:prSet/>
      <dgm:spPr/>
      <dgm:t>
        <a:bodyPr/>
        <a:lstStyle/>
        <a:p>
          <a:endParaRPr lang="ru-RU" sz="1600" b="1"/>
        </a:p>
      </dgm:t>
    </dgm:pt>
    <dgm:pt modelId="{84397AE7-E1D7-45AB-A81E-15D324824D32}" type="sibTrans" cxnId="{F5EB4DB4-D409-415A-A33E-17C4BE7A6077}">
      <dgm:prSet/>
      <dgm:spPr/>
      <dgm:t>
        <a:bodyPr/>
        <a:lstStyle/>
        <a:p>
          <a:endParaRPr lang="ru-RU" sz="1600" b="1"/>
        </a:p>
      </dgm:t>
    </dgm:pt>
    <dgm:pt modelId="{84D8A1C4-E320-48BE-AA39-80736559429C}">
      <dgm:prSet phldrT="[Текст]" custT="1"/>
      <dgm:spPr/>
      <dgm:t>
        <a:bodyPr/>
        <a:lstStyle/>
        <a:p>
          <a:r>
            <a:rPr lang="ru-RU" sz="1400" b="1" dirty="0" smtClean="0"/>
            <a:t> Анализ реестров затруднений педагогов</a:t>
          </a:r>
          <a:endParaRPr lang="ru-RU" sz="1400" b="1" dirty="0"/>
        </a:p>
      </dgm:t>
    </dgm:pt>
    <dgm:pt modelId="{869A3851-1EB6-4881-A39B-9E4E32FE2A07}" type="parTrans" cxnId="{C42C1706-2039-4C69-93E1-65B642001391}">
      <dgm:prSet/>
      <dgm:spPr/>
      <dgm:t>
        <a:bodyPr/>
        <a:lstStyle/>
        <a:p>
          <a:endParaRPr lang="ru-RU" sz="1600" b="1"/>
        </a:p>
      </dgm:t>
    </dgm:pt>
    <dgm:pt modelId="{91EEAC03-A984-428E-AA85-FA6071015208}" type="sibTrans" cxnId="{C42C1706-2039-4C69-93E1-65B642001391}">
      <dgm:prSet/>
      <dgm:spPr/>
      <dgm:t>
        <a:bodyPr/>
        <a:lstStyle/>
        <a:p>
          <a:endParaRPr lang="ru-RU" sz="1600" b="1"/>
        </a:p>
      </dgm:t>
    </dgm:pt>
    <dgm:pt modelId="{7F5F8A5E-1628-402B-8E8F-A2219C4D1A74}">
      <dgm:prSet phldrT="[Текст]" custT="1"/>
      <dgm:spPr/>
      <dgm:t>
        <a:bodyPr/>
        <a:lstStyle/>
        <a:p>
          <a:r>
            <a:rPr lang="ru-RU" sz="1400" b="1" dirty="0" smtClean="0"/>
            <a:t>Подготовка аналитического отчета</a:t>
          </a:r>
          <a:endParaRPr lang="ru-RU" sz="1400" b="1" dirty="0"/>
        </a:p>
      </dgm:t>
    </dgm:pt>
    <dgm:pt modelId="{15E6378B-46D9-4E9C-8018-43D05E3FFCBD}" type="parTrans" cxnId="{7C380340-A0FD-4F69-83E1-4997CBAFB45E}">
      <dgm:prSet/>
      <dgm:spPr/>
      <dgm:t>
        <a:bodyPr/>
        <a:lstStyle/>
        <a:p>
          <a:endParaRPr lang="ru-RU" sz="1600" b="1"/>
        </a:p>
      </dgm:t>
    </dgm:pt>
    <dgm:pt modelId="{38D82BD0-FCE7-4E3E-90C7-88C23649C6F5}" type="sibTrans" cxnId="{7C380340-A0FD-4F69-83E1-4997CBAFB45E}">
      <dgm:prSet/>
      <dgm:spPr/>
      <dgm:t>
        <a:bodyPr/>
        <a:lstStyle/>
        <a:p>
          <a:endParaRPr lang="ru-RU" sz="1600" b="1"/>
        </a:p>
      </dgm:t>
    </dgm:pt>
    <dgm:pt modelId="{D8F5D38D-F694-4073-8146-59EDE690638A}">
      <dgm:prSet phldrT="[Текст]" custT="1"/>
      <dgm:spPr/>
      <dgm:t>
        <a:bodyPr/>
        <a:lstStyle/>
        <a:p>
          <a:r>
            <a:rPr lang="ru-RU" sz="1400" b="1" dirty="0" smtClean="0"/>
            <a:t>Подготовка методических рекомендаций </a:t>
          </a:r>
          <a:br>
            <a:rPr lang="ru-RU" sz="1400" b="1" dirty="0" smtClean="0"/>
          </a:br>
          <a:r>
            <a:rPr lang="ru-RU" sz="1400" b="1" dirty="0" smtClean="0"/>
            <a:t>(по интерпретации результатов; по преодолению затруднений учащихся; по преодолению затруднений педагогов)</a:t>
          </a:r>
          <a:endParaRPr lang="ru-RU" sz="1400" b="1" dirty="0"/>
        </a:p>
      </dgm:t>
    </dgm:pt>
    <dgm:pt modelId="{C66CB6CC-0B3B-4473-8451-3624E7558FEF}" type="parTrans" cxnId="{BE1964F2-1DF7-4AB1-81CB-E9769750E87C}">
      <dgm:prSet/>
      <dgm:spPr/>
      <dgm:t>
        <a:bodyPr/>
        <a:lstStyle/>
        <a:p>
          <a:endParaRPr lang="ru-RU" sz="1600" b="1"/>
        </a:p>
      </dgm:t>
    </dgm:pt>
    <dgm:pt modelId="{C3258AA2-9520-4CE0-8A21-BD5D1CD71B7A}" type="sibTrans" cxnId="{BE1964F2-1DF7-4AB1-81CB-E9769750E87C}">
      <dgm:prSet/>
      <dgm:spPr/>
      <dgm:t>
        <a:bodyPr/>
        <a:lstStyle/>
        <a:p>
          <a:endParaRPr lang="ru-RU" sz="1600" b="1"/>
        </a:p>
      </dgm:t>
    </dgm:pt>
    <dgm:pt modelId="{33C7BC41-30B2-41A0-85F9-357FBD99E88F}">
      <dgm:prSet phldrT="[Текст]" custT="1"/>
      <dgm:spPr/>
      <dgm:t>
        <a:bodyPr/>
        <a:lstStyle/>
        <a:p>
          <a:r>
            <a:rPr lang="ru-RU" sz="1400" b="1" dirty="0" smtClean="0"/>
            <a:t>Проведение проблемных </a:t>
          </a:r>
          <a:r>
            <a:rPr lang="ru-RU" sz="1400" b="1" dirty="0" err="1" smtClean="0"/>
            <a:t>вебинаров</a:t>
          </a:r>
          <a:r>
            <a:rPr lang="ru-RU" sz="1400" b="1" dirty="0" smtClean="0"/>
            <a:t> и </a:t>
          </a:r>
          <a:r>
            <a:rPr lang="ru-RU" sz="1400" b="1" dirty="0" err="1" smtClean="0"/>
            <a:t>деятельностных</a:t>
          </a:r>
          <a:r>
            <a:rPr lang="ru-RU" sz="1400" b="1" dirty="0" smtClean="0"/>
            <a:t> семинаров по выявленным затруднениям педагогов</a:t>
          </a:r>
          <a:endParaRPr lang="ru-RU" sz="1400" b="1" dirty="0"/>
        </a:p>
      </dgm:t>
    </dgm:pt>
    <dgm:pt modelId="{2E98AAF4-61FA-4040-8989-9805F7F393FE}" type="parTrans" cxnId="{32C528BB-3B62-49A3-80B4-292BCF55A9D2}">
      <dgm:prSet/>
      <dgm:spPr/>
      <dgm:t>
        <a:bodyPr/>
        <a:lstStyle/>
        <a:p>
          <a:endParaRPr lang="ru-RU" sz="1600" b="1"/>
        </a:p>
      </dgm:t>
    </dgm:pt>
    <dgm:pt modelId="{E934A812-6C0C-4619-9109-B99A4E9B7BC1}" type="sibTrans" cxnId="{32C528BB-3B62-49A3-80B4-292BCF55A9D2}">
      <dgm:prSet/>
      <dgm:spPr/>
      <dgm:t>
        <a:bodyPr/>
        <a:lstStyle/>
        <a:p>
          <a:endParaRPr lang="ru-RU" sz="1600" b="1"/>
        </a:p>
      </dgm:t>
    </dgm:pt>
    <dgm:pt modelId="{7B372B50-8CF2-4394-A695-A6AA601FE651}">
      <dgm:prSet phldrT="[Текст]" custT="1"/>
      <dgm:spPr/>
      <dgm:t>
        <a:bodyPr/>
        <a:lstStyle/>
        <a:p>
          <a:r>
            <a:rPr lang="ru-RU" sz="1400" b="1" dirty="0" smtClean="0"/>
            <a:t>Включение в курсовые мероприятия вопросов интерпретации результатов мониторинговых исследований</a:t>
          </a:r>
          <a:endParaRPr lang="ru-RU" sz="1400" b="1" dirty="0"/>
        </a:p>
      </dgm:t>
    </dgm:pt>
    <dgm:pt modelId="{264CF529-A456-4AFE-830A-18D6F358EC22}" type="parTrans" cxnId="{619083A3-7BA5-4569-B985-83A0B9254DC7}">
      <dgm:prSet/>
      <dgm:spPr/>
      <dgm:t>
        <a:bodyPr/>
        <a:lstStyle/>
        <a:p>
          <a:endParaRPr lang="ru-RU" sz="1600" b="1"/>
        </a:p>
      </dgm:t>
    </dgm:pt>
    <dgm:pt modelId="{E0CABCF5-5900-4F99-B45F-760428C74396}" type="sibTrans" cxnId="{619083A3-7BA5-4569-B985-83A0B9254DC7}">
      <dgm:prSet/>
      <dgm:spPr/>
      <dgm:t>
        <a:bodyPr/>
        <a:lstStyle/>
        <a:p>
          <a:endParaRPr lang="ru-RU" sz="1600" b="1"/>
        </a:p>
      </dgm:t>
    </dgm:pt>
    <dgm:pt modelId="{DA51CF07-3FD5-4F0E-B251-D85B87F945FA}">
      <dgm:prSet phldrT="[Текст]" custT="1"/>
      <dgm:spPr/>
      <dgm:t>
        <a:bodyPr/>
        <a:lstStyle/>
        <a:p>
          <a:r>
            <a:rPr lang="ru-RU" sz="1400" b="1" dirty="0" smtClean="0"/>
            <a:t>Изучение опыта работы педагогов по преодолению затруднений учащихся и его включение в методические рекомендации</a:t>
          </a:r>
          <a:endParaRPr lang="ru-RU" sz="1400" b="1" dirty="0"/>
        </a:p>
      </dgm:t>
    </dgm:pt>
    <dgm:pt modelId="{6A8CAD54-348E-46EF-8B98-24487ADAC7B7}" type="parTrans" cxnId="{56E516D6-83C0-4AF3-86C6-E1F6B756B986}">
      <dgm:prSet/>
      <dgm:spPr/>
      <dgm:t>
        <a:bodyPr/>
        <a:lstStyle/>
        <a:p>
          <a:endParaRPr lang="ru-RU" sz="1600"/>
        </a:p>
      </dgm:t>
    </dgm:pt>
    <dgm:pt modelId="{A373B9CA-86A9-4621-AC79-178135675DBC}" type="sibTrans" cxnId="{56E516D6-83C0-4AF3-86C6-E1F6B756B986}">
      <dgm:prSet/>
      <dgm:spPr/>
      <dgm:t>
        <a:bodyPr/>
        <a:lstStyle/>
        <a:p>
          <a:endParaRPr lang="ru-RU" sz="1600"/>
        </a:p>
      </dgm:t>
    </dgm:pt>
    <dgm:pt modelId="{87AE3471-4473-4AE4-B4F0-F0DEC006F527}" type="pres">
      <dgm:prSet presAssocID="{F5990930-64AB-45E7-9553-4EC8D131001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7393EC-A9FC-49F7-AC3D-FFD6CE2713DB}" type="pres">
      <dgm:prSet presAssocID="{64E1B08A-A3C7-47A1-8260-05E5D06D23C8}" presName="vertFlow" presStyleCnt="0"/>
      <dgm:spPr/>
    </dgm:pt>
    <dgm:pt modelId="{DD763699-9E91-44D9-AB7F-0CB8BCC27F86}" type="pres">
      <dgm:prSet presAssocID="{64E1B08A-A3C7-47A1-8260-05E5D06D23C8}" presName="header" presStyleLbl="node1" presStyleIdx="0" presStyleCnt="2" custScaleX="129499"/>
      <dgm:spPr/>
      <dgm:t>
        <a:bodyPr/>
        <a:lstStyle/>
        <a:p>
          <a:endParaRPr lang="ru-RU"/>
        </a:p>
      </dgm:t>
    </dgm:pt>
    <dgm:pt modelId="{35868D71-0935-4706-80B9-C4762D959129}" type="pres">
      <dgm:prSet presAssocID="{1B933613-677E-4140-8C46-345A25DBD767}" presName="parTrans" presStyleLbl="sibTrans2D1" presStyleIdx="0" presStyleCnt="9"/>
      <dgm:spPr/>
      <dgm:t>
        <a:bodyPr/>
        <a:lstStyle/>
        <a:p>
          <a:endParaRPr lang="ru-RU"/>
        </a:p>
      </dgm:t>
    </dgm:pt>
    <dgm:pt modelId="{0061D33C-77F2-4EC5-A60D-84242F040CC1}" type="pres">
      <dgm:prSet presAssocID="{75D8F03F-D0FD-44FF-B7B4-80BB1AD4F210}" presName="child" presStyleLbl="alignAccFollowNode1" presStyleIdx="0" presStyleCnt="9" custScaleX="1300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01AB83-AA09-42C8-8CE8-DD461D8D857A}" type="pres">
      <dgm:prSet presAssocID="{6BB19840-B2C1-49E9-9B84-2462B1FC2050}" presName="sibTrans" presStyleLbl="sibTrans2D1" presStyleIdx="1" presStyleCnt="9"/>
      <dgm:spPr/>
      <dgm:t>
        <a:bodyPr/>
        <a:lstStyle/>
        <a:p>
          <a:endParaRPr lang="ru-RU"/>
        </a:p>
      </dgm:t>
    </dgm:pt>
    <dgm:pt modelId="{F18750A4-9752-4B37-BD7D-E1280C37D71F}" type="pres">
      <dgm:prSet presAssocID="{F80965A6-7C43-4CCC-ACEA-EF7438452E82}" presName="child" presStyleLbl="alignAccFollowNode1" presStyleIdx="1" presStyleCnt="9" custScaleX="1311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A59CD9-D42C-48E8-A206-B478CB9AD9D5}" type="pres">
      <dgm:prSet presAssocID="{84397AE7-E1D7-45AB-A81E-15D324824D32}" presName="sibTrans" presStyleLbl="sibTrans2D1" presStyleIdx="2" presStyleCnt="9"/>
      <dgm:spPr/>
      <dgm:t>
        <a:bodyPr/>
        <a:lstStyle/>
        <a:p>
          <a:endParaRPr lang="ru-RU"/>
        </a:p>
      </dgm:t>
    </dgm:pt>
    <dgm:pt modelId="{92FC2F5B-B7C4-4850-A437-91EE04CE752F}" type="pres">
      <dgm:prSet presAssocID="{84D8A1C4-E320-48BE-AA39-80736559429C}" presName="child" presStyleLbl="alignAccFollowNode1" presStyleIdx="2" presStyleCnt="9" custScaleX="1311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F04E2B-A3DD-4D88-A32A-6CED0B6048F8}" type="pres">
      <dgm:prSet presAssocID="{91EEAC03-A984-428E-AA85-FA6071015208}" presName="sibTrans" presStyleLbl="sibTrans2D1" presStyleIdx="3" presStyleCnt="9"/>
      <dgm:spPr/>
      <dgm:t>
        <a:bodyPr/>
        <a:lstStyle/>
        <a:p>
          <a:endParaRPr lang="ru-RU"/>
        </a:p>
      </dgm:t>
    </dgm:pt>
    <dgm:pt modelId="{9F55809F-982C-4F66-98DF-C51BEDA95E42}" type="pres">
      <dgm:prSet presAssocID="{7F5F8A5E-1628-402B-8E8F-A2219C4D1A74}" presName="child" presStyleLbl="alignAccFollowNode1" presStyleIdx="3" presStyleCnt="9" custScaleX="1311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99AFA0-87B7-413E-B94C-AA99E200D973}" type="pres">
      <dgm:prSet presAssocID="{64E1B08A-A3C7-47A1-8260-05E5D06D23C8}" presName="hSp" presStyleCnt="0"/>
      <dgm:spPr/>
    </dgm:pt>
    <dgm:pt modelId="{7F72CF09-3D9D-485F-86BE-3C68E6D84F5E}" type="pres">
      <dgm:prSet presAssocID="{CFAB7C82-1FDC-40C6-BD00-B3EDA5F5FC70}" presName="vertFlow" presStyleCnt="0"/>
      <dgm:spPr/>
    </dgm:pt>
    <dgm:pt modelId="{E27F27D9-6D90-4BB7-9D59-B8BF0E632729}" type="pres">
      <dgm:prSet presAssocID="{CFAB7C82-1FDC-40C6-BD00-B3EDA5F5FC70}" presName="header" presStyleLbl="node1" presStyleIdx="1" presStyleCnt="2" custScaleX="180650"/>
      <dgm:spPr/>
      <dgm:t>
        <a:bodyPr/>
        <a:lstStyle/>
        <a:p>
          <a:endParaRPr lang="ru-RU"/>
        </a:p>
      </dgm:t>
    </dgm:pt>
    <dgm:pt modelId="{5029C613-17BC-4C52-AB55-9A16F712CC90}" type="pres">
      <dgm:prSet presAssocID="{7C8E9C6A-13A3-4E46-8FDD-7AFFF6DD8154}" presName="parTrans" presStyleLbl="sibTrans2D1" presStyleIdx="4" presStyleCnt="9"/>
      <dgm:spPr/>
      <dgm:t>
        <a:bodyPr/>
        <a:lstStyle/>
        <a:p>
          <a:endParaRPr lang="ru-RU"/>
        </a:p>
      </dgm:t>
    </dgm:pt>
    <dgm:pt modelId="{4FE62769-7C36-4498-B91F-41C3F90DBFE5}" type="pres">
      <dgm:prSet presAssocID="{410DEEA9-7B9B-4ACF-BA39-974ACA288634}" presName="child" presStyleLbl="alignAccFollowNode1" presStyleIdx="4" presStyleCnt="9" custScaleX="1865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9A618D-F87D-4217-A8FB-A9AD69B5D67C}" type="pres">
      <dgm:prSet presAssocID="{3E4B3D47-1C9F-41CE-B8F0-A32FC6B7EF90}" presName="sibTrans" presStyleLbl="sibTrans2D1" presStyleIdx="5" presStyleCnt="9"/>
      <dgm:spPr/>
      <dgm:t>
        <a:bodyPr/>
        <a:lstStyle/>
        <a:p>
          <a:endParaRPr lang="ru-RU"/>
        </a:p>
      </dgm:t>
    </dgm:pt>
    <dgm:pt modelId="{CD2D5A52-86AB-4602-AA5E-09B84746EED5}" type="pres">
      <dgm:prSet presAssocID="{D8F5D38D-F694-4073-8146-59EDE690638A}" presName="child" presStyleLbl="alignAccFollowNode1" presStyleIdx="5" presStyleCnt="9" custScaleX="186572" custScaleY="1300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A5E527-0507-4682-BCD4-28C428ED6DDD}" type="pres">
      <dgm:prSet presAssocID="{C3258AA2-9520-4CE0-8A21-BD5D1CD71B7A}" presName="sibTrans" presStyleLbl="sibTrans2D1" presStyleIdx="6" presStyleCnt="9"/>
      <dgm:spPr/>
      <dgm:t>
        <a:bodyPr/>
        <a:lstStyle/>
        <a:p>
          <a:endParaRPr lang="ru-RU"/>
        </a:p>
      </dgm:t>
    </dgm:pt>
    <dgm:pt modelId="{0BDF0221-0208-4D78-88F2-136553EE5136}" type="pres">
      <dgm:prSet presAssocID="{33C7BC41-30B2-41A0-85F9-357FBD99E88F}" presName="child" presStyleLbl="alignAccFollowNode1" presStyleIdx="6" presStyleCnt="9" custScaleX="1865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859E45-D22A-4BB2-ABD1-4748C529A427}" type="pres">
      <dgm:prSet presAssocID="{E934A812-6C0C-4619-9109-B99A4E9B7BC1}" presName="sibTrans" presStyleLbl="sibTrans2D1" presStyleIdx="7" presStyleCnt="9"/>
      <dgm:spPr/>
      <dgm:t>
        <a:bodyPr/>
        <a:lstStyle/>
        <a:p>
          <a:endParaRPr lang="ru-RU"/>
        </a:p>
      </dgm:t>
    </dgm:pt>
    <dgm:pt modelId="{E84A4FF8-AC4A-413D-B39F-FD24D3584417}" type="pres">
      <dgm:prSet presAssocID="{DA51CF07-3FD5-4F0E-B251-D85B87F945FA}" presName="child" presStyleLbl="alignAccFollowNode1" presStyleIdx="7" presStyleCnt="9" custScaleX="1924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ADA23C-8C8E-49C6-9326-CC625D50A2FE}" type="pres">
      <dgm:prSet presAssocID="{A373B9CA-86A9-4621-AC79-178135675DBC}" presName="sibTrans" presStyleLbl="sibTrans2D1" presStyleIdx="8" presStyleCnt="9"/>
      <dgm:spPr/>
      <dgm:t>
        <a:bodyPr/>
        <a:lstStyle/>
        <a:p>
          <a:endParaRPr lang="ru-RU"/>
        </a:p>
      </dgm:t>
    </dgm:pt>
    <dgm:pt modelId="{6145B848-A8FE-4BA7-9EC9-5CDCFD60BAB5}" type="pres">
      <dgm:prSet presAssocID="{7B372B50-8CF2-4394-A695-A6AA601FE651}" presName="child" presStyleLbl="alignAccFollowNode1" presStyleIdx="8" presStyleCnt="9" custScaleX="1924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560665-FC8B-4CFB-BC76-E1A349C1CAF4}" type="presOf" srcId="{7B372B50-8CF2-4394-A695-A6AA601FE651}" destId="{6145B848-A8FE-4BA7-9EC9-5CDCFD60BAB5}" srcOrd="0" destOrd="0" presId="urn:microsoft.com/office/officeart/2005/8/layout/lProcess1"/>
    <dgm:cxn modelId="{32C528BB-3B62-49A3-80B4-292BCF55A9D2}" srcId="{CFAB7C82-1FDC-40C6-BD00-B3EDA5F5FC70}" destId="{33C7BC41-30B2-41A0-85F9-357FBD99E88F}" srcOrd="2" destOrd="0" parTransId="{2E98AAF4-61FA-4040-8989-9805F7F393FE}" sibTransId="{E934A812-6C0C-4619-9109-B99A4E9B7BC1}"/>
    <dgm:cxn modelId="{8CD69D6F-2FFF-4FAD-B7F8-E83A4CD7F494}" type="presOf" srcId="{3E4B3D47-1C9F-41CE-B8F0-A32FC6B7EF90}" destId="{5D9A618D-F87D-4217-A8FB-A9AD69B5D67C}" srcOrd="0" destOrd="0" presId="urn:microsoft.com/office/officeart/2005/8/layout/lProcess1"/>
    <dgm:cxn modelId="{4C8F2AB1-2C06-436A-815D-90B4EA05FCA5}" type="presOf" srcId="{D8F5D38D-F694-4073-8146-59EDE690638A}" destId="{CD2D5A52-86AB-4602-AA5E-09B84746EED5}" srcOrd="0" destOrd="0" presId="urn:microsoft.com/office/officeart/2005/8/layout/lProcess1"/>
    <dgm:cxn modelId="{5DBA6D0F-C4BA-4327-A3E1-5C9FD5E85013}" type="presOf" srcId="{DA51CF07-3FD5-4F0E-B251-D85B87F945FA}" destId="{E84A4FF8-AC4A-413D-B39F-FD24D3584417}" srcOrd="0" destOrd="0" presId="urn:microsoft.com/office/officeart/2005/8/layout/lProcess1"/>
    <dgm:cxn modelId="{7593A2E1-40D4-4483-B020-1BFA922CBC14}" type="presOf" srcId="{CFAB7C82-1FDC-40C6-BD00-B3EDA5F5FC70}" destId="{E27F27D9-6D90-4BB7-9D59-B8BF0E632729}" srcOrd="0" destOrd="0" presId="urn:microsoft.com/office/officeart/2005/8/layout/lProcess1"/>
    <dgm:cxn modelId="{3C7DAD90-935A-4AAB-91E8-4AE0D15C24FA}" type="presOf" srcId="{6BB19840-B2C1-49E9-9B84-2462B1FC2050}" destId="{2901AB83-AA09-42C8-8CE8-DD461D8D857A}" srcOrd="0" destOrd="0" presId="urn:microsoft.com/office/officeart/2005/8/layout/lProcess1"/>
    <dgm:cxn modelId="{7F98995E-A893-44ED-A9F1-CEF37C74FB36}" srcId="{64E1B08A-A3C7-47A1-8260-05E5D06D23C8}" destId="{75D8F03F-D0FD-44FF-B7B4-80BB1AD4F210}" srcOrd="0" destOrd="0" parTransId="{1B933613-677E-4140-8C46-345A25DBD767}" sibTransId="{6BB19840-B2C1-49E9-9B84-2462B1FC2050}"/>
    <dgm:cxn modelId="{36090A74-E330-4ECE-B564-93FFBC6AD38B}" srcId="{CFAB7C82-1FDC-40C6-BD00-B3EDA5F5FC70}" destId="{410DEEA9-7B9B-4ACF-BA39-974ACA288634}" srcOrd="0" destOrd="0" parTransId="{7C8E9C6A-13A3-4E46-8FDD-7AFFF6DD8154}" sibTransId="{3E4B3D47-1C9F-41CE-B8F0-A32FC6B7EF90}"/>
    <dgm:cxn modelId="{592FE273-C91A-48AA-8C14-A23F2DFB4A19}" type="presOf" srcId="{410DEEA9-7B9B-4ACF-BA39-974ACA288634}" destId="{4FE62769-7C36-4498-B91F-41C3F90DBFE5}" srcOrd="0" destOrd="0" presId="urn:microsoft.com/office/officeart/2005/8/layout/lProcess1"/>
    <dgm:cxn modelId="{F5EB4DB4-D409-415A-A33E-17C4BE7A6077}" srcId="{64E1B08A-A3C7-47A1-8260-05E5D06D23C8}" destId="{F80965A6-7C43-4CCC-ACEA-EF7438452E82}" srcOrd="1" destOrd="0" parTransId="{6C38B1C2-AAE9-405F-8104-568FB0AEE5A4}" sibTransId="{84397AE7-E1D7-45AB-A81E-15D324824D32}"/>
    <dgm:cxn modelId="{BE1964F2-1DF7-4AB1-81CB-E9769750E87C}" srcId="{CFAB7C82-1FDC-40C6-BD00-B3EDA5F5FC70}" destId="{D8F5D38D-F694-4073-8146-59EDE690638A}" srcOrd="1" destOrd="0" parTransId="{C66CB6CC-0B3B-4473-8451-3624E7558FEF}" sibTransId="{C3258AA2-9520-4CE0-8A21-BD5D1CD71B7A}"/>
    <dgm:cxn modelId="{0A836C52-5696-4AAC-BFF8-BEF6DFA54381}" type="presOf" srcId="{64E1B08A-A3C7-47A1-8260-05E5D06D23C8}" destId="{DD763699-9E91-44D9-AB7F-0CB8BCC27F86}" srcOrd="0" destOrd="0" presId="urn:microsoft.com/office/officeart/2005/8/layout/lProcess1"/>
    <dgm:cxn modelId="{56E516D6-83C0-4AF3-86C6-E1F6B756B986}" srcId="{CFAB7C82-1FDC-40C6-BD00-B3EDA5F5FC70}" destId="{DA51CF07-3FD5-4F0E-B251-D85B87F945FA}" srcOrd="3" destOrd="0" parTransId="{6A8CAD54-348E-46EF-8B98-24487ADAC7B7}" sibTransId="{A373B9CA-86A9-4621-AC79-178135675DBC}"/>
    <dgm:cxn modelId="{363E2A96-7713-4A0E-886F-5FADC3C15B63}" type="presOf" srcId="{7C8E9C6A-13A3-4E46-8FDD-7AFFF6DD8154}" destId="{5029C613-17BC-4C52-AB55-9A16F712CC90}" srcOrd="0" destOrd="0" presId="urn:microsoft.com/office/officeart/2005/8/layout/lProcess1"/>
    <dgm:cxn modelId="{A0D0D0C8-CD77-4C2D-96A3-72D523784A4C}" type="presOf" srcId="{84397AE7-E1D7-45AB-A81E-15D324824D32}" destId="{14A59CD9-D42C-48E8-A206-B478CB9AD9D5}" srcOrd="0" destOrd="0" presId="urn:microsoft.com/office/officeart/2005/8/layout/lProcess1"/>
    <dgm:cxn modelId="{7C380340-A0FD-4F69-83E1-4997CBAFB45E}" srcId="{64E1B08A-A3C7-47A1-8260-05E5D06D23C8}" destId="{7F5F8A5E-1628-402B-8E8F-A2219C4D1A74}" srcOrd="3" destOrd="0" parTransId="{15E6378B-46D9-4E9C-8018-43D05E3FFCBD}" sibTransId="{38D82BD0-FCE7-4E3E-90C7-88C23649C6F5}"/>
    <dgm:cxn modelId="{8AD21C84-39CA-41F6-9EFA-505F745213BD}" type="presOf" srcId="{33C7BC41-30B2-41A0-85F9-357FBD99E88F}" destId="{0BDF0221-0208-4D78-88F2-136553EE5136}" srcOrd="0" destOrd="0" presId="urn:microsoft.com/office/officeart/2005/8/layout/lProcess1"/>
    <dgm:cxn modelId="{BB34FA92-214F-4AA1-8D16-685778453936}" srcId="{F5990930-64AB-45E7-9553-4EC8D131001B}" destId="{64E1B08A-A3C7-47A1-8260-05E5D06D23C8}" srcOrd="0" destOrd="0" parTransId="{EED0F4C6-DCC5-4E94-9DBF-387D1A7F57F7}" sibTransId="{87E74B48-5B54-40C4-8B0C-7F26D6051E81}"/>
    <dgm:cxn modelId="{8D287DCC-DF7D-44EC-AAAC-871404D11C2A}" type="presOf" srcId="{75D8F03F-D0FD-44FF-B7B4-80BB1AD4F210}" destId="{0061D33C-77F2-4EC5-A60D-84242F040CC1}" srcOrd="0" destOrd="0" presId="urn:microsoft.com/office/officeart/2005/8/layout/lProcess1"/>
    <dgm:cxn modelId="{66CC7105-029C-466E-8131-ACDB86BC355D}" type="presOf" srcId="{7F5F8A5E-1628-402B-8E8F-A2219C4D1A74}" destId="{9F55809F-982C-4F66-98DF-C51BEDA95E42}" srcOrd="0" destOrd="0" presId="urn:microsoft.com/office/officeart/2005/8/layout/lProcess1"/>
    <dgm:cxn modelId="{649C6243-7653-4674-AAF5-5B326DAB0270}" type="presOf" srcId="{A373B9CA-86A9-4621-AC79-178135675DBC}" destId="{D9ADA23C-8C8E-49C6-9326-CC625D50A2FE}" srcOrd="0" destOrd="0" presId="urn:microsoft.com/office/officeart/2005/8/layout/lProcess1"/>
    <dgm:cxn modelId="{9D182EFC-326B-41E4-8C89-3A04C0308189}" srcId="{F5990930-64AB-45E7-9553-4EC8D131001B}" destId="{CFAB7C82-1FDC-40C6-BD00-B3EDA5F5FC70}" srcOrd="1" destOrd="0" parTransId="{AA627CAD-42EB-498E-9CF3-D86375650538}" sibTransId="{0FCB2604-3241-44A7-B9F7-C617A1B1C025}"/>
    <dgm:cxn modelId="{C5D14B2A-3916-47F6-8C82-87E084516FAA}" type="presOf" srcId="{C3258AA2-9520-4CE0-8A21-BD5D1CD71B7A}" destId="{28A5E527-0507-4682-BCD4-28C428ED6DDD}" srcOrd="0" destOrd="0" presId="urn:microsoft.com/office/officeart/2005/8/layout/lProcess1"/>
    <dgm:cxn modelId="{B644FCBB-96E1-49D7-A2A2-0850F3B9F226}" type="presOf" srcId="{F80965A6-7C43-4CCC-ACEA-EF7438452E82}" destId="{F18750A4-9752-4B37-BD7D-E1280C37D71F}" srcOrd="0" destOrd="0" presId="urn:microsoft.com/office/officeart/2005/8/layout/lProcess1"/>
    <dgm:cxn modelId="{61BFD56B-9016-4798-AF29-72BAAA9022CF}" type="presOf" srcId="{1B933613-677E-4140-8C46-345A25DBD767}" destId="{35868D71-0935-4706-80B9-C4762D959129}" srcOrd="0" destOrd="0" presId="urn:microsoft.com/office/officeart/2005/8/layout/lProcess1"/>
    <dgm:cxn modelId="{B06690B5-D4E9-428D-A5A9-109DAAB3F96B}" type="presOf" srcId="{84D8A1C4-E320-48BE-AA39-80736559429C}" destId="{92FC2F5B-B7C4-4850-A437-91EE04CE752F}" srcOrd="0" destOrd="0" presId="urn:microsoft.com/office/officeart/2005/8/layout/lProcess1"/>
    <dgm:cxn modelId="{67F5374D-B40E-4EF1-9E78-B1EA6A9AAA71}" type="presOf" srcId="{F5990930-64AB-45E7-9553-4EC8D131001B}" destId="{87AE3471-4473-4AE4-B4F0-F0DEC006F527}" srcOrd="0" destOrd="0" presId="urn:microsoft.com/office/officeart/2005/8/layout/lProcess1"/>
    <dgm:cxn modelId="{91658E0E-E6B1-49A3-99A6-1424579F4A73}" type="presOf" srcId="{91EEAC03-A984-428E-AA85-FA6071015208}" destId="{F2F04E2B-A3DD-4D88-A32A-6CED0B6048F8}" srcOrd="0" destOrd="0" presId="urn:microsoft.com/office/officeart/2005/8/layout/lProcess1"/>
    <dgm:cxn modelId="{619083A3-7BA5-4569-B985-83A0B9254DC7}" srcId="{CFAB7C82-1FDC-40C6-BD00-B3EDA5F5FC70}" destId="{7B372B50-8CF2-4394-A695-A6AA601FE651}" srcOrd="4" destOrd="0" parTransId="{264CF529-A456-4AFE-830A-18D6F358EC22}" sibTransId="{E0CABCF5-5900-4F99-B45F-760428C74396}"/>
    <dgm:cxn modelId="{257A96C4-F236-45FE-BC4E-C9638370071C}" type="presOf" srcId="{E934A812-6C0C-4619-9109-B99A4E9B7BC1}" destId="{BF859E45-D22A-4BB2-ABD1-4748C529A427}" srcOrd="0" destOrd="0" presId="urn:microsoft.com/office/officeart/2005/8/layout/lProcess1"/>
    <dgm:cxn modelId="{C42C1706-2039-4C69-93E1-65B642001391}" srcId="{64E1B08A-A3C7-47A1-8260-05E5D06D23C8}" destId="{84D8A1C4-E320-48BE-AA39-80736559429C}" srcOrd="2" destOrd="0" parTransId="{869A3851-1EB6-4881-A39B-9E4E32FE2A07}" sibTransId="{91EEAC03-A984-428E-AA85-FA6071015208}"/>
    <dgm:cxn modelId="{847E905C-B533-4C9D-8D81-2D0FC29557F6}" type="presParOf" srcId="{87AE3471-4473-4AE4-B4F0-F0DEC006F527}" destId="{B87393EC-A9FC-49F7-AC3D-FFD6CE2713DB}" srcOrd="0" destOrd="0" presId="urn:microsoft.com/office/officeart/2005/8/layout/lProcess1"/>
    <dgm:cxn modelId="{D180B21E-5226-4DFE-A2D0-4F5B6EF2CF75}" type="presParOf" srcId="{B87393EC-A9FC-49F7-AC3D-FFD6CE2713DB}" destId="{DD763699-9E91-44D9-AB7F-0CB8BCC27F86}" srcOrd="0" destOrd="0" presId="urn:microsoft.com/office/officeart/2005/8/layout/lProcess1"/>
    <dgm:cxn modelId="{43716BA5-64B5-4E9C-9B67-516DA0253DB3}" type="presParOf" srcId="{B87393EC-A9FC-49F7-AC3D-FFD6CE2713DB}" destId="{35868D71-0935-4706-80B9-C4762D959129}" srcOrd="1" destOrd="0" presId="urn:microsoft.com/office/officeart/2005/8/layout/lProcess1"/>
    <dgm:cxn modelId="{DDDA6542-C672-4B6D-9B83-64419161010E}" type="presParOf" srcId="{B87393EC-A9FC-49F7-AC3D-FFD6CE2713DB}" destId="{0061D33C-77F2-4EC5-A60D-84242F040CC1}" srcOrd="2" destOrd="0" presId="urn:microsoft.com/office/officeart/2005/8/layout/lProcess1"/>
    <dgm:cxn modelId="{485BFC38-AA29-4F05-ADBD-D4FE3DA7FCB2}" type="presParOf" srcId="{B87393EC-A9FC-49F7-AC3D-FFD6CE2713DB}" destId="{2901AB83-AA09-42C8-8CE8-DD461D8D857A}" srcOrd="3" destOrd="0" presId="urn:microsoft.com/office/officeart/2005/8/layout/lProcess1"/>
    <dgm:cxn modelId="{DC08DADE-1147-44F3-B4E8-D79205AC67D7}" type="presParOf" srcId="{B87393EC-A9FC-49F7-AC3D-FFD6CE2713DB}" destId="{F18750A4-9752-4B37-BD7D-E1280C37D71F}" srcOrd="4" destOrd="0" presId="urn:microsoft.com/office/officeart/2005/8/layout/lProcess1"/>
    <dgm:cxn modelId="{11E5BC50-335B-4C7B-80C0-ED5EF05F24D3}" type="presParOf" srcId="{B87393EC-A9FC-49F7-AC3D-FFD6CE2713DB}" destId="{14A59CD9-D42C-48E8-A206-B478CB9AD9D5}" srcOrd="5" destOrd="0" presId="urn:microsoft.com/office/officeart/2005/8/layout/lProcess1"/>
    <dgm:cxn modelId="{D248DD5A-D7C0-47F9-93F5-78A2139E7767}" type="presParOf" srcId="{B87393EC-A9FC-49F7-AC3D-FFD6CE2713DB}" destId="{92FC2F5B-B7C4-4850-A437-91EE04CE752F}" srcOrd="6" destOrd="0" presId="urn:microsoft.com/office/officeart/2005/8/layout/lProcess1"/>
    <dgm:cxn modelId="{B2C518CA-513B-429B-AF60-81F1BBA9933C}" type="presParOf" srcId="{B87393EC-A9FC-49F7-AC3D-FFD6CE2713DB}" destId="{F2F04E2B-A3DD-4D88-A32A-6CED0B6048F8}" srcOrd="7" destOrd="0" presId="urn:microsoft.com/office/officeart/2005/8/layout/lProcess1"/>
    <dgm:cxn modelId="{78736875-C282-47D8-84F3-FF3B514B2123}" type="presParOf" srcId="{B87393EC-A9FC-49F7-AC3D-FFD6CE2713DB}" destId="{9F55809F-982C-4F66-98DF-C51BEDA95E42}" srcOrd="8" destOrd="0" presId="urn:microsoft.com/office/officeart/2005/8/layout/lProcess1"/>
    <dgm:cxn modelId="{27CB98E6-D0D8-4C74-9E32-7524EE22BF4E}" type="presParOf" srcId="{87AE3471-4473-4AE4-B4F0-F0DEC006F527}" destId="{0E99AFA0-87B7-413E-B94C-AA99E200D973}" srcOrd="1" destOrd="0" presId="urn:microsoft.com/office/officeart/2005/8/layout/lProcess1"/>
    <dgm:cxn modelId="{68FACB62-8E8C-492B-BA9E-CB133694B201}" type="presParOf" srcId="{87AE3471-4473-4AE4-B4F0-F0DEC006F527}" destId="{7F72CF09-3D9D-485F-86BE-3C68E6D84F5E}" srcOrd="2" destOrd="0" presId="urn:microsoft.com/office/officeart/2005/8/layout/lProcess1"/>
    <dgm:cxn modelId="{04294AD1-214C-4F54-9656-F4E2095A5254}" type="presParOf" srcId="{7F72CF09-3D9D-485F-86BE-3C68E6D84F5E}" destId="{E27F27D9-6D90-4BB7-9D59-B8BF0E632729}" srcOrd="0" destOrd="0" presId="urn:microsoft.com/office/officeart/2005/8/layout/lProcess1"/>
    <dgm:cxn modelId="{DB89375E-AE66-47A5-82F0-6F08C5A1E2DF}" type="presParOf" srcId="{7F72CF09-3D9D-485F-86BE-3C68E6D84F5E}" destId="{5029C613-17BC-4C52-AB55-9A16F712CC90}" srcOrd="1" destOrd="0" presId="urn:microsoft.com/office/officeart/2005/8/layout/lProcess1"/>
    <dgm:cxn modelId="{27DF90ED-D09F-4891-8275-6AC7B6AA50D9}" type="presParOf" srcId="{7F72CF09-3D9D-485F-86BE-3C68E6D84F5E}" destId="{4FE62769-7C36-4498-B91F-41C3F90DBFE5}" srcOrd="2" destOrd="0" presId="urn:microsoft.com/office/officeart/2005/8/layout/lProcess1"/>
    <dgm:cxn modelId="{AB0D9297-128F-4C20-8E85-B67E2931E753}" type="presParOf" srcId="{7F72CF09-3D9D-485F-86BE-3C68E6D84F5E}" destId="{5D9A618D-F87D-4217-A8FB-A9AD69B5D67C}" srcOrd="3" destOrd="0" presId="urn:microsoft.com/office/officeart/2005/8/layout/lProcess1"/>
    <dgm:cxn modelId="{BC28BAC2-6E80-4C7F-A350-0C1F6ED2F613}" type="presParOf" srcId="{7F72CF09-3D9D-485F-86BE-3C68E6D84F5E}" destId="{CD2D5A52-86AB-4602-AA5E-09B84746EED5}" srcOrd="4" destOrd="0" presId="urn:microsoft.com/office/officeart/2005/8/layout/lProcess1"/>
    <dgm:cxn modelId="{4BECE0F7-3697-4518-87D9-A51C581284F6}" type="presParOf" srcId="{7F72CF09-3D9D-485F-86BE-3C68E6D84F5E}" destId="{28A5E527-0507-4682-BCD4-28C428ED6DDD}" srcOrd="5" destOrd="0" presId="urn:microsoft.com/office/officeart/2005/8/layout/lProcess1"/>
    <dgm:cxn modelId="{7ED857A0-22A9-407A-A96B-DAED5449C251}" type="presParOf" srcId="{7F72CF09-3D9D-485F-86BE-3C68E6D84F5E}" destId="{0BDF0221-0208-4D78-88F2-136553EE5136}" srcOrd="6" destOrd="0" presId="urn:microsoft.com/office/officeart/2005/8/layout/lProcess1"/>
    <dgm:cxn modelId="{12A5D0E2-2ECB-4EB2-ABD6-D89978C79447}" type="presParOf" srcId="{7F72CF09-3D9D-485F-86BE-3C68E6D84F5E}" destId="{BF859E45-D22A-4BB2-ABD1-4748C529A427}" srcOrd="7" destOrd="0" presId="urn:microsoft.com/office/officeart/2005/8/layout/lProcess1"/>
    <dgm:cxn modelId="{3C478C7A-5984-452A-9FA3-18D2F436C655}" type="presParOf" srcId="{7F72CF09-3D9D-485F-86BE-3C68E6D84F5E}" destId="{E84A4FF8-AC4A-413D-B39F-FD24D3584417}" srcOrd="8" destOrd="0" presId="urn:microsoft.com/office/officeart/2005/8/layout/lProcess1"/>
    <dgm:cxn modelId="{4450AAF7-8172-4A2B-B51E-61DC397DE3B0}" type="presParOf" srcId="{7F72CF09-3D9D-485F-86BE-3C68E6D84F5E}" destId="{D9ADA23C-8C8E-49C6-9326-CC625D50A2FE}" srcOrd="9" destOrd="0" presId="urn:microsoft.com/office/officeart/2005/8/layout/lProcess1"/>
    <dgm:cxn modelId="{8A2D970E-4328-4817-95CD-B63BC3056034}" type="presParOf" srcId="{7F72CF09-3D9D-485F-86BE-3C68E6D84F5E}" destId="{6145B848-A8FE-4BA7-9EC9-5CDCFD60BAB5}" srcOrd="1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763699-9E91-44D9-AB7F-0CB8BCC27F86}">
      <dsp:nvSpPr>
        <dsp:cNvPr id="0" name=""/>
        <dsp:cNvSpPr/>
      </dsp:nvSpPr>
      <dsp:spPr>
        <a:xfrm>
          <a:off x="376568" y="1306"/>
          <a:ext cx="3123889" cy="60307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smtClean="0"/>
            <a:t>Аналитический этап</a:t>
          </a:r>
          <a:endParaRPr lang="ru-RU" sz="2400" b="1" kern="1200" dirty="0"/>
        </a:p>
      </dsp:txBody>
      <dsp:txXfrm>
        <a:off x="394231" y="18969"/>
        <a:ext cx="3088563" cy="567746"/>
      </dsp:txXfrm>
    </dsp:sp>
    <dsp:sp modelId="{35868D71-0935-4706-80B9-C4762D959129}">
      <dsp:nvSpPr>
        <dsp:cNvPr id="0" name=""/>
        <dsp:cNvSpPr/>
      </dsp:nvSpPr>
      <dsp:spPr>
        <a:xfrm rot="5400000">
          <a:off x="1885743" y="657147"/>
          <a:ext cx="105537" cy="105537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61D33C-77F2-4EC5-A60D-84242F040CC1}">
      <dsp:nvSpPr>
        <dsp:cNvPr id="0" name=""/>
        <dsp:cNvSpPr/>
      </dsp:nvSpPr>
      <dsp:spPr>
        <a:xfrm>
          <a:off x="369886" y="815454"/>
          <a:ext cx="3137253" cy="60307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Первичный анализ результатов мониторингового исследования</a:t>
          </a:r>
          <a:endParaRPr lang="ru-RU" sz="1400" b="1" kern="1200" dirty="0"/>
        </a:p>
      </dsp:txBody>
      <dsp:txXfrm>
        <a:off x="387549" y="833117"/>
        <a:ext cx="3101927" cy="567746"/>
      </dsp:txXfrm>
    </dsp:sp>
    <dsp:sp modelId="{2901AB83-AA09-42C8-8CE8-DD461D8D857A}">
      <dsp:nvSpPr>
        <dsp:cNvPr id="0" name=""/>
        <dsp:cNvSpPr/>
      </dsp:nvSpPr>
      <dsp:spPr>
        <a:xfrm rot="5400000">
          <a:off x="1885743" y="1471294"/>
          <a:ext cx="105537" cy="105537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343292"/>
            <a:satOff val="-6101"/>
            <a:lumOff val="196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8750A4-9752-4B37-BD7D-E1280C37D71F}">
      <dsp:nvSpPr>
        <dsp:cNvPr id="0" name=""/>
        <dsp:cNvSpPr/>
      </dsp:nvSpPr>
      <dsp:spPr>
        <a:xfrm>
          <a:off x="357088" y="1629601"/>
          <a:ext cx="3162847" cy="60307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409640"/>
            <a:satOff val="-5327"/>
            <a:lumOff val="-168"/>
            <a:alphaOff val="0"/>
          </a:schemeClr>
        </a:solidFill>
        <a:ln w="10000" cap="flat" cmpd="sng" algn="ctr">
          <a:solidFill>
            <a:schemeClr val="accent2">
              <a:tint val="40000"/>
              <a:alpha val="90000"/>
              <a:hueOff val="409640"/>
              <a:satOff val="-5327"/>
              <a:lumOff val="-168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Анализ реестров затруднений учащихся, классов</a:t>
          </a:r>
          <a:endParaRPr lang="ru-RU" sz="1400" b="1" kern="1200" dirty="0"/>
        </a:p>
      </dsp:txBody>
      <dsp:txXfrm>
        <a:off x="374751" y="1647264"/>
        <a:ext cx="3127521" cy="567746"/>
      </dsp:txXfrm>
    </dsp:sp>
    <dsp:sp modelId="{14A59CD9-D42C-48E8-A206-B478CB9AD9D5}">
      <dsp:nvSpPr>
        <dsp:cNvPr id="0" name=""/>
        <dsp:cNvSpPr/>
      </dsp:nvSpPr>
      <dsp:spPr>
        <a:xfrm rot="5400000">
          <a:off x="1885743" y="2285442"/>
          <a:ext cx="105537" cy="105537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686585"/>
            <a:satOff val="-12202"/>
            <a:lumOff val="392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FC2F5B-B7C4-4850-A437-91EE04CE752F}">
      <dsp:nvSpPr>
        <dsp:cNvPr id="0" name=""/>
        <dsp:cNvSpPr/>
      </dsp:nvSpPr>
      <dsp:spPr>
        <a:xfrm>
          <a:off x="357088" y="2443748"/>
          <a:ext cx="3162847" cy="60307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819279"/>
            <a:satOff val="-10654"/>
            <a:lumOff val="-337"/>
            <a:alphaOff val="0"/>
          </a:schemeClr>
        </a:solidFill>
        <a:ln w="10000" cap="flat" cmpd="sng" algn="ctr">
          <a:solidFill>
            <a:schemeClr val="accent2">
              <a:tint val="40000"/>
              <a:alpha val="90000"/>
              <a:hueOff val="819279"/>
              <a:satOff val="-10654"/>
              <a:lumOff val="-337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 Анализ реестров затруднений педагогов</a:t>
          </a:r>
          <a:endParaRPr lang="ru-RU" sz="1400" b="1" kern="1200" dirty="0"/>
        </a:p>
      </dsp:txBody>
      <dsp:txXfrm>
        <a:off x="374751" y="2461411"/>
        <a:ext cx="3127521" cy="567746"/>
      </dsp:txXfrm>
    </dsp:sp>
    <dsp:sp modelId="{F2F04E2B-A3DD-4D88-A32A-6CED0B6048F8}">
      <dsp:nvSpPr>
        <dsp:cNvPr id="0" name=""/>
        <dsp:cNvSpPr/>
      </dsp:nvSpPr>
      <dsp:spPr>
        <a:xfrm rot="5400000">
          <a:off x="1885743" y="3099589"/>
          <a:ext cx="105537" cy="105537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1029877"/>
            <a:satOff val="-18303"/>
            <a:lumOff val="588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55809F-982C-4F66-98DF-C51BEDA95E42}">
      <dsp:nvSpPr>
        <dsp:cNvPr id="0" name=""/>
        <dsp:cNvSpPr/>
      </dsp:nvSpPr>
      <dsp:spPr>
        <a:xfrm>
          <a:off x="357088" y="3257895"/>
          <a:ext cx="3162847" cy="60307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1228919"/>
            <a:satOff val="-15981"/>
            <a:lumOff val="-505"/>
            <a:alphaOff val="0"/>
          </a:schemeClr>
        </a:solidFill>
        <a:ln w="10000" cap="flat" cmpd="sng" algn="ctr">
          <a:solidFill>
            <a:schemeClr val="accent2">
              <a:tint val="40000"/>
              <a:alpha val="90000"/>
              <a:hueOff val="1228919"/>
              <a:satOff val="-15981"/>
              <a:lumOff val="-505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Подготовка аналитического отчета</a:t>
          </a:r>
          <a:endParaRPr lang="ru-RU" sz="1400" b="1" kern="1200" dirty="0"/>
        </a:p>
      </dsp:txBody>
      <dsp:txXfrm>
        <a:off x="374751" y="3275558"/>
        <a:ext cx="3127521" cy="567746"/>
      </dsp:txXfrm>
    </dsp:sp>
    <dsp:sp modelId="{E27F27D9-6D90-4BB7-9D59-B8BF0E632729}">
      <dsp:nvSpPr>
        <dsp:cNvPr id="0" name=""/>
        <dsp:cNvSpPr/>
      </dsp:nvSpPr>
      <dsp:spPr>
        <a:xfrm>
          <a:off x="4000524" y="1306"/>
          <a:ext cx="4357798" cy="603072"/>
        </a:xfrm>
        <a:prstGeom prst="roundRect">
          <a:avLst>
            <a:gd name="adj" fmla="val 10000"/>
          </a:avLst>
        </a:prstGeom>
        <a:solidFill>
          <a:schemeClr val="accent2">
            <a:hueOff val="2746340"/>
            <a:satOff val="-48808"/>
            <a:lumOff val="1569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/>
            <a:t>Практический этап</a:t>
          </a:r>
          <a:endParaRPr lang="ru-RU" sz="2400" b="1" kern="1200" dirty="0"/>
        </a:p>
      </dsp:txBody>
      <dsp:txXfrm>
        <a:off x="4018187" y="18969"/>
        <a:ext cx="4322472" cy="567746"/>
      </dsp:txXfrm>
    </dsp:sp>
    <dsp:sp modelId="{5029C613-17BC-4C52-AB55-9A16F712CC90}">
      <dsp:nvSpPr>
        <dsp:cNvPr id="0" name=""/>
        <dsp:cNvSpPr/>
      </dsp:nvSpPr>
      <dsp:spPr>
        <a:xfrm rot="5400000">
          <a:off x="6126655" y="657147"/>
          <a:ext cx="105537" cy="105537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1373170"/>
            <a:satOff val="-24404"/>
            <a:lumOff val="785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FE62769-7C36-4498-B91F-41C3F90DBFE5}">
      <dsp:nvSpPr>
        <dsp:cNvPr id="0" name=""/>
        <dsp:cNvSpPr/>
      </dsp:nvSpPr>
      <dsp:spPr>
        <a:xfrm>
          <a:off x="3929096" y="815454"/>
          <a:ext cx="4500654" cy="60307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1638559"/>
            <a:satOff val="-21307"/>
            <a:lumOff val="-673"/>
            <a:alphaOff val="0"/>
          </a:schemeClr>
        </a:solidFill>
        <a:ln w="10000" cap="flat" cmpd="sng" algn="ctr">
          <a:solidFill>
            <a:schemeClr val="accent2">
              <a:tint val="40000"/>
              <a:alpha val="90000"/>
              <a:hueOff val="1638559"/>
              <a:satOff val="-21307"/>
              <a:lumOff val="-673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Разработка реестров форм работы педагогов по преодолению затруднений учащихся</a:t>
          </a:r>
          <a:endParaRPr lang="ru-RU" sz="1400" b="1" kern="1200" dirty="0"/>
        </a:p>
      </dsp:txBody>
      <dsp:txXfrm>
        <a:off x="3946759" y="833117"/>
        <a:ext cx="4465328" cy="567746"/>
      </dsp:txXfrm>
    </dsp:sp>
    <dsp:sp modelId="{5D9A618D-F87D-4217-A8FB-A9AD69B5D67C}">
      <dsp:nvSpPr>
        <dsp:cNvPr id="0" name=""/>
        <dsp:cNvSpPr/>
      </dsp:nvSpPr>
      <dsp:spPr>
        <a:xfrm rot="5400000">
          <a:off x="6126655" y="1471294"/>
          <a:ext cx="105537" cy="105537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1716462"/>
            <a:satOff val="-30505"/>
            <a:lumOff val="981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2D5A52-86AB-4602-AA5E-09B84746EED5}">
      <dsp:nvSpPr>
        <dsp:cNvPr id="0" name=""/>
        <dsp:cNvSpPr/>
      </dsp:nvSpPr>
      <dsp:spPr>
        <a:xfrm>
          <a:off x="3929096" y="1629601"/>
          <a:ext cx="4500654" cy="78443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2048199"/>
            <a:satOff val="-26634"/>
            <a:lumOff val="-842"/>
            <a:alphaOff val="0"/>
          </a:schemeClr>
        </a:solidFill>
        <a:ln w="10000" cap="flat" cmpd="sng" algn="ctr">
          <a:solidFill>
            <a:schemeClr val="accent2">
              <a:tint val="40000"/>
              <a:alpha val="90000"/>
              <a:hueOff val="2048199"/>
              <a:satOff val="-26634"/>
              <a:lumOff val="-842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Подготовка методических рекомендаций </a:t>
          </a:r>
          <a:br>
            <a:rPr lang="ru-RU" sz="1400" b="1" kern="1200" dirty="0" smtClean="0"/>
          </a:br>
          <a:r>
            <a:rPr lang="ru-RU" sz="1400" b="1" kern="1200" dirty="0" smtClean="0"/>
            <a:t>(по интерпретации результатов; по преодолению затруднений учащихся; по преодолению затруднений педагогов)</a:t>
          </a:r>
          <a:endParaRPr lang="ru-RU" sz="1400" b="1" kern="1200" dirty="0"/>
        </a:p>
      </dsp:txBody>
      <dsp:txXfrm>
        <a:off x="3952071" y="1652576"/>
        <a:ext cx="4454704" cy="738483"/>
      </dsp:txXfrm>
    </dsp:sp>
    <dsp:sp modelId="{28A5E527-0507-4682-BCD4-28C428ED6DDD}">
      <dsp:nvSpPr>
        <dsp:cNvPr id="0" name=""/>
        <dsp:cNvSpPr/>
      </dsp:nvSpPr>
      <dsp:spPr>
        <a:xfrm rot="5400000">
          <a:off x="6126655" y="2466804"/>
          <a:ext cx="105537" cy="105537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2059755"/>
            <a:satOff val="-36606"/>
            <a:lumOff val="1177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DF0221-0208-4D78-88F2-136553EE5136}">
      <dsp:nvSpPr>
        <dsp:cNvPr id="0" name=""/>
        <dsp:cNvSpPr/>
      </dsp:nvSpPr>
      <dsp:spPr>
        <a:xfrm>
          <a:off x="3929096" y="2625110"/>
          <a:ext cx="4500654" cy="60307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2457838"/>
            <a:satOff val="-31961"/>
            <a:lumOff val="-1010"/>
            <a:alphaOff val="0"/>
          </a:schemeClr>
        </a:solidFill>
        <a:ln w="10000" cap="flat" cmpd="sng" algn="ctr">
          <a:solidFill>
            <a:schemeClr val="accent2">
              <a:tint val="40000"/>
              <a:alpha val="90000"/>
              <a:hueOff val="2457838"/>
              <a:satOff val="-31961"/>
              <a:lumOff val="-101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Проведение проблемных </a:t>
          </a:r>
          <a:r>
            <a:rPr lang="ru-RU" sz="1400" b="1" kern="1200" dirty="0" err="1" smtClean="0"/>
            <a:t>вебинаров</a:t>
          </a:r>
          <a:r>
            <a:rPr lang="ru-RU" sz="1400" b="1" kern="1200" dirty="0" smtClean="0"/>
            <a:t> и </a:t>
          </a:r>
          <a:r>
            <a:rPr lang="ru-RU" sz="1400" b="1" kern="1200" dirty="0" err="1" smtClean="0"/>
            <a:t>деятельностных</a:t>
          </a:r>
          <a:r>
            <a:rPr lang="ru-RU" sz="1400" b="1" kern="1200" dirty="0" smtClean="0"/>
            <a:t> семинаров по выявленным затруднениям педагогов</a:t>
          </a:r>
          <a:endParaRPr lang="ru-RU" sz="1400" b="1" kern="1200" dirty="0"/>
        </a:p>
      </dsp:txBody>
      <dsp:txXfrm>
        <a:off x="3946759" y="2642773"/>
        <a:ext cx="4465328" cy="567746"/>
      </dsp:txXfrm>
    </dsp:sp>
    <dsp:sp modelId="{BF859E45-D22A-4BB2-ABD1-4748C529A427}">
      <dsp:nvSpPr>
        <dsp:cNvPr id="0" name=""/>
        <dsp:cNvSpPr/>
      </dsp:nvSpPr>
      <dsp:spPr>
        <a:xfrm rot="5400000">
          <a:off x="6126655" y="3280951"/>
          <a:ext cx="105537" cy="105537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2403047"/>
            <a:satOff val="-42707"/>
            <a:lumOff val="1373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4A4FF8-AC4A-413D-B39F-FD24D3584417}">
      <dsp:nvSpPr>
        <dsp:cNvPr id="0" name=""/>
        <dsp:cNvSpPr/>
      </dsp:nvSpPr>
      <dsp:spPr>
        <a:xfrm>
          <a:off x="3857656" y="3439257"/>
          <a:ext cx="4643534" cy="60307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2867478"/>
            <a:satOff val="-37288"/>
            <a:lumOff val="-1179"/>
            <a:alphaOff val="0"/>
          </a:schemeClr>
        </a:solidFill>
        <a:ln w="10000" cap="flat" cmpd="sng" algn="ctr">
          <a:solidFill>
            <a:schemeClr val="accent2">
              <a:tint val="40000"/>
              <a:alpha val="90000"/>
              <a:hueOff val="2867478"/>
              <a:satOff val="-37288"/>
              <a:lumOff val="-1179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Изучение опыта работы педагогов по преодолению затруднений учащихся и его включение в методические рекомендации</a:t>
          </a:r>
          <a:endParaRPr lang="ru-RU" sz="1400" b="1" kern="1200" dirty="0"/>
        </a:p>
      </dsp:txBody>
      <dsp:txXfrm>
        <a:off x="3875319" y="3456920"/>
        <a:ext cx="4608208" cy="567746"/>
      </dsp:txXfrm>
    </dsp:sp>
    <dsp:sp modelId="{D9ADA23C-8C8E-49C6-9326-CC625D50A2FE}">
      <dsp:nvSpPr>
        <dsp:cNvPr id="0" name=""/>
        <dsp:cNvSpPr/>
      </dsp:nvSpPr>
      <dsp:spPr>
        <a:xfrm rot="5400000">
          <a:off x="6126655" y="4095098"/>
          <a:ext cx="105537" cy="105537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2746340"/>
            <a:satOff val="-48808"/>
            <a:lumOff val="1569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145B848-A8FE-4BA7-9EC9-5CDCFD60BAB5}">
      <dsp:nvSpPr>
        <dsp:cNvPr id="0" name=""/>
        <dsp:cNvSpPr/>
      </dsp:nvSpPr>
      <dsp:spPr>
        <a:xfrm>
          <a:off x="3857656" y="4253405"/>
          <a:ext cx="4643534" cy="60307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3277118"/>
            <a:satOff val="-42615"/>
            <a:lumOff val="-1347"/>
            <a:alphaOff val="0"/>
          </a:schemeClr>
        </a:solidFill>
        <a:ln w="10000" cap="flat" cmpd="sng" algn="ctr">
          <a:solidFill>
            <a:schemeClr val="accent2">
              <a:tint val="40000"/>
              <a:alpha val="90000"/>
              <a:hueOff val="3277118"/>
              <a:satOff val="-42615"/>
              <a:lumOff val="-1347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Включение в курсовые мероприятия вопросов интерпретации результатов мониторинговых исследований</a:t>
          </a:r>
          <a:endParaRPr lang="ru-RU" sz="1400" b="1" kern="1200" dirty="0"/>
        </a:p>
      </dsp:txBody>
      <dsp:txXfrm>
        <a:off x="3875319" y="4271068"/>
        <a:ext cx="4608208" cy="5677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4BC9260-E10E-4B5E-AA88-A8E61E23B8E5}" type="datetimeFigureOut">
              <a:rPr lang="ru-RU"/>
              <a:pPr>
                <a:defRPr/>
              </a:pPr>
              <a:t>26.04.2016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FD5A36E-2FCF-4619-A742-F34D936E57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655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226ACCD-01DB-486E-85A8-E64A6A795CFB}" type="datetimeFigureOut">
              <a:rPr lang="ru-RU"/>
              <a:pPr>
                <a:defRPr/>
              </a:pPr>
              <a:t>26.04.2016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4112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27" tIns="45363" rIns="90727" bIns="45363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750" y="4716463"/>
            <a:ext cx="5335588" cy="4467225"/>
          </a:xfrm>
          <a:prstGeom prst="rect">
            <a:avLst/>
          </a:prstGeom>
        </p:spPr>
        <p:txBody>
          <a:bodyPr vert="horz" lIns="90727" tIns="45363" rIns="90727" bIns="45363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1C09489-B1CF-4466-986F-AAB25B5A63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33522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2D204E-0D40-4E43-AE09-920DE3985B7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7FE52A5-A951-494A-9D8D-EEC18E0C6DF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7FE52A5-A951-494A-9D8D-EEC18E0C6DF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7FE52A5-A951-494A-9D8D-EEC18E0C6DF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7FE52A5-A951-494A-9D8D-EEC18E0C6DF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7FE52A5-A951-494A-9D8D-EEC18E0C6DF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7FE52A5-A951-494A-9D8D-EEC18E0C6DF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1ABA4E-CD72-497B-97AA-7213B3980F60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1ABA4E-CD72-497B-97AA-7213B3980F60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1ABA4E-CD72-497B-97AA-7213B3980F60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1ABA4E-CD72-497B-97AA-7213B3980F60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1ABA4E-CD72-497B-97AA-7213B3980F60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412875"/>
            <a:ext cx="84963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</a:t>
            </a:r>
            <a:br>
              <a:rPr lang="ru-RU" smtClean="0"/>
            </a:br>
            <a:r>
              <a:rPr lang="ru-RU" smtClean="0"/>
              <a:t>текста</a:t>
            </a:r>
            <a:r>
              <a:rPr lang="en-US" smtClean="0"/>
              <a:t> </a:t>
            </a:r>
            <a:endParaRPr lang="ru-RU" smtClean="0"/>
          </a:p>
          <a:p>
            <a:pPr lvl="0"/>
            <a:r>
              <a:rPr lang="ru-RU" smtClean="0"/>
              <a:t>Образец </a:t>
            </a:r>
            <a:br>
              <a:rPr lang="ru-RU" smtClean="0"/>
            </a:br>
            <a:r>
              <a:rPr lang="ru-RU" smtClean="0"/>
              <a:t>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11150" y="214313"/>
            <a:ext cx="871537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</a:t>
            </a:r>
          </a:p>
        </p:txBody>
      </p:sp>
      <p:pic>
        <p:nvPicPr>
          <p:cNvPr id="1028" name="Picture 4" descr="C:\Documents and Settings\pc118\Мои документы\!02_Проекты - презентации\Дизайн для учебной презентации\spark\line.png"/>
          <p:cNvPicPr>
            <a:picLocks noChangeAspect="1" noChangeArrowheads="1"/>
          </p:cNvPicPr>
          <p:nvPr userDrawn="1"/>
        </p:nvPicPr>
        <p:blipFill>
          <a:blip r:embed="rId4"/>
          <a:srcRect r="1505" b="22279"/>
          <a:stretch>
            <a:fillRect/>
          </a:stretch>
        </p:blipFill>
        <p:spPr bwMode="auto">
          <a:xfrm>
            <a:off x="66675" y="1079500"/>
            <a:ext cx="9077325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p:transition spd="med">
    <p:wipe dir="r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3D3F8F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3D3F8F"/>
          </a:solidFill>
          <a:latin typeface="Calibri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3D3F8F"/>
          </a:solidFill>
          <a:latin typeface="Calibri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3D3F8F"/>
          </a:solidFill>
          <a:latin typeface="Calibri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3D3F8F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266700" indent="-266700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SzPct val="80000"/>
        <a:buBlip>
          <a:blip r:embed="rId5"/>
        </a:buBlip>
        <a:defRPr sz="2400">
          <a:solidFill>
            <a:srgbClr val="333333"/>
          </a:solidFill>
          <a:latin typeface="Calibri" pitchFamily="34" charset="0"/>
          <a:ea typeface="+mn-ea"/>
          <a:cs typeface="+mn-cs"/>
        </a:defRPr>
      </a:lvl1pPr>
      <a:lvl2pPr marL="622300" indent="-258763" algn="l" rtl="0" eaLnBrk="0" fontAlgn="base" hangingPunct="0">
        <a:spcBef>
          <a:spcPct val="20000"/>
        </a:spcBef>
        <a:spcAft>
          <a:spcPct val="0"/>
        </a:spcAft>
        <a:buSzPct val="50000"/>
        <a:buBlip>
          <a:blip r:embed="rId6"/>
        </a:buBlip>
        <a:defRPr sz="2400">
          <a:solidFill>
            <a:srgbClr val="333333"/>
          </a:solidFill>
          <a:latin typeface="Calibri" pitchFamily="34" charset="0"/>
        </a:defRPr>
      </a:lvl2pPr>
      <a:lvl3pPr marL="1065213" indent="-357188" algn="l" rtl="0" eaLnBrk="0" fontAlgn="base" hangingPunct="0">
        <a:spcBef>
          <a:spcPct val="20000"/>
        </a:spcBef>
        <a:spcAft>
          <a:spcPct val="0"/>
        </a:spcAft>
        <a:buSzPct val="50000"/>
        <a:buBlip>
          <a:blip r:embed="rId6"/>
        </a:buBlip>
        <a:defRPr sz="2400">
          <a:solidFill>
            <a:srgbClr val="666666"/>
          </a:solidFill>
          <a:latin typeface="Calibri" pitchFamily="34" charset="0"/>
        </a:defRPr>
      </a:lvl3pPr>
      <a:lvl4pPr marL="1435100" indent="-368300" algn="l" rtl="0" eaLnBrk="0" fontAlgn="base" hangingPunct="0">
        <a:spcBef>
          <a:spcPct val="20000"/>
        </a:spcBef>
        <a:spcAft>
          <a:spcPct val="0"/>
        </a:spcAft>
        <a:buSzPct val="50000"/>
        <a:buBlip>
          <a:blip r:embed="rId6"/>
        </a:buBlip>
        <a:defRPr sz="2000">
          <a:solidFill>
            <a:srgbClr val="666666"/>
          </a:solidFill>
          <a:latin typeface="Calibri" pitchFamily="34" charset="0"/>
        </a:defRPr>
      </a:lvl4pPr>
      <a:lvl5pPr marL="1817688" indent="-381000" algn="l" rtl="0" eaLnBrk="0" fontAlgn="base" hangingPunct="0">
        <a:spcBef>
          <a:spcPct val="20000"/>
        </a:spcBef>
        <a:spcAft>
          <a:spcPct val="0"/>
        </a:spcAft>
        <a:buSzPct val="50000"/>
        <a:buBlip>
          <a:blip r:embed="rId6"/>
        </a:buBlip>
        <a:defRPr sz="2000">
          <a:solidFill>
            <a:srgbClr val="666666"/>
          </a:solidFill>
          <a:latin typeface="Calibri" pitchFamily="34" charset="0"/>
        </a:defRPr>
      </a:lvl5pPr>
      <a:lvl6pPr marL="2274888" indent="-381000" algn="l" rtl="0" fontAlgn="base">
        <a:spcBef>
          <a:spcPct val="20000"/>
        </a:spcBef>
        <a:spcAft>
          <a:spcPct val="0"/>
        </a:spcAft>
        <a:buSzPct val="50000"/>
        <a:buBlip>
          <a:blip r:embed="rId6"/>
        </a:buBlip>
        <a:defRPr sz="2000">
          <a:solidFill>
            <a:srgbClr val="666666"/>
          </a:solidFill>
          <a:latin typeface="+mn-lt"/>
        </a:defRPr>
      </a:lvl6pPr>
      <a:lvl7pPr marL="2732088" indent="-381000" algn="l" rtl="0" fontAlgn="base">
        <a:spcBef>
          <a:spcPct val="20000"/>
        </a:spcBef>
        <a:spcAft>
          <a:spcPct val="0"/>
        </a:spcAft>
        <a:buSzPct val="50000"/>
        <a:buBlip>
          <a:blip r:embed="rId6"/>
        </a:buBlip>
        <a:defRPr sz="2000">
          <a:solidFill>
            <a:srgbClr val="666666"/>
          </a:solidFill>
          <a:latin typeface="+mn-lt"/>
        </a:defRPr>
      </a:lvl7pPr>
      <a:lvl8pPr marL="3189288" indent="-381000" algn="l" rtl="0" fontAlgn="base">
        <a:spcBef>
          <a:spcPct val="20000"/>
        </a:spcBef>
        <a:spcAft>
          <a:spcPct val="0"/>
        </a:spcAft>
        <a:buSzPct val="50000"/>
        <a:buBlip>
          <a:blip r:embed="rId6"/>
        </a:buBlip>
        <a:defRPr sz="2000">
          <a:solidFill>
            <a:srgbClr val="666666"/>
          </a:solidFill>
          <a:latin typeface="+mn-lt"/>
        </a:defRPr>
      </a:lvl8pPr>
      <a:lvl9pPr marL="3646488" indent="-381000" algn="l" rtl="0" fontAlgn="base">
        <a:spcBef>
          <a:spcPct val="20000"/>
        </a:spcBef>
        <a:spcAft>
          <a:spcPct val="0"/>
        </a:spcAft>
        <a:buSzPct val="50000"/>
        <a:buBlip>
          <a:blip r:embed="rId6"/>
        </a:buBlip>
        <a:defRPr sz="2000">
          <a:solidFill>
            <a:srgbClr val="666666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3A271A1-F6D6-438B-A432-4747EE7ECD40}" type="datetimeFigureOut">
              <a:rPr lang="en-US" smtClean="0"/>
              <a:pPr/>
              <a:t>4/26/2016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  <p:pic>
        <p:nvPicPr>
          <p:cNvPr id="10" name="Picture 4" descr="C:\Documents and Settings\pc118\Мои документы\!02_Проекты - презентации\Дизайн для учебной презентации\spark\line.png"/>
          <p:cNvPicPr>
            <a:picLocks noChangeAspect="1" noChangeArrowheads="1"/>
          </p:cNvPicPr>
          <p:nvPr userDrawn="1"/>
        </p:nvPicPr>
        <p:blipFill>
          <a:blip r:embed="rId13"/>
          <a:srcRect r="1505" b="22279"/>
          <a:stretch>
            <a:fillRect/>
          </a:stretch>
        </p:blipFill>
        <p:spPr bwMode="auto">
          <a:xfrm>
            <a:off x="66675" y="1079500"/>
            <a:ext cx="9077325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ransition spd="med">
    <p:wipe dir="r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133"/>
          <p:cNvSpPr>
            <a:spLocks/>
          </p:cNvSpPr>
          <p:nvPr/>
        </p:nvSpPr>
        <p:spPr bwMode="auto">
          <a:xfrm rot="21261509">
            <a:off x="7840656" y="48095"/>
            <a:ext cx="1035085" cy="1148540"/>
          </a:xfrm>
          <a:custGeom>
            <a:avLst/>
            <a:gdLst/>
            <a:ahLst/>
            <a:cxnLst>
              <a:cxn ang="0">
                <a:pos x="1366" y="1758"/>
              </a:cxn>
              <a:cxn ang="0">
                <a:pos x="1401" y="1649"/>
              </a:cxn>
              <a:cxn ang="0">
                <a:pos x="1451" y="1525"/>
              </a:cxn>
              <a:cxn ang="0">
                <a:pos x="1357" y="1395"/>
              </a:cxn>
              <a:cxn ang="0">
                <a:pos x="1312" y="1249"/>
              </a:cxn>
              <a:cxn ang="0">
                <a:pos x="1266" y="1059"/>
              </a:cxn>
              <a:cxn ang="0">
                <a:pos x="1288" y="900"/>
              </a:cxn>
              <a:cxn ang="0">
                <a:pos x="1306" y="827"/>
              </a:cxn>
              <a:cxn ang="0">
                <a:pos x="1266" y="718"/>
              </a:cxn>
              <a:cxn ang="0">
                <a:pos x="1145" y="653"/>
              </a:cxn>
              <a:cxn ang="0">
                <a:pos x="1227" y="516"/>
              </a:cxn>
              <a:cxn ang="0">
                <a:pos x="1187" y="371"/>
              </a:cxn>
              <a:cxn ang="0">
                <a:pos x="1237" y="292"/>
              </a:cxn>
              <a:cxn ang="0">
                <a:pos x="1167" y="226"/>
              </a:cxn>
              <a:cxn ang="0">
                <a:pos x="1144" y="268"/>
              </a:cxn>
              <a:cxn ang="0">
                <a:pos x="1030" y="262"/>
              </a:cxn>
              <a:cxn ang="0">
                <a:pos x="1136" y="413"/>
              </a:cxn>
              <a:cxn ang="0">
                <a:pos x="1060" y="378"/>
              </a:cxn>
              <a:cxn ang="0">
                <a:pos x="1008" y="229"/>
              </a:cxn>
              <a:cxn ang="0">
                <a:pos x="1014" y="74"/>
              </a:cxn>
              <a:cxn ang="0">
                <a:pos x="954" y="215"/>
              </a:cxn>
              <a:cxn ang="0">
                <a:pos x="876" y="333"/>
              </a:cxn>
              <a:cxn ang="0">
                <a:pos x="837" y="590"/>
              </a:cxn>
              <a:cxn ang="0">
                <a:pos x="943" y="667"/>
              </a:cxn>
              <a:cxn ang="0">
                <a:pos x="1033" y="802"/>
              </a:cxn>
              <a:cxn ang="0">
                <a:pos x="990" y="901"/>
              </a:cxn>
              <a:cxn ang="0">
                <a:pos x="987" y="936"/>
              </a:cxn>
              <a:cxn ang="0">
                <a:pos x="990" y="779"/>
              </a:cxn>
              <a:cxn ang="0">
                <a:pos x="865" y="712"/>
              </a:cxn>
              <a:cxn ang="0">
                <a:pos x="783" y="924"/>
              </a:cxn>
              <a:cxn ang="0">
                <a:pos x="654" y="1028"/>
              </a:cxn>
              <a:cxn ang="0">
                <a:pos x="506" y="1008"/>
              </a:cxn>
              <a:cxn ang="0">
                <a:pos x="496" y="934"/>
              </a:cxn>
              <a:cxn ang="0">
                <a:pos x="594" y="1019"/>
              </a:cxn>
              <a:cxn ang="0">
                <a:pos x="752" y="842"/>
              </a:cxn>
              <a:cxn ang="0">
                <a:pos x="768" y="675"/>
              </a:cxn>
              <a:cxn ang="0">
                <a:pos x="852" y="376"/>
              </a:cxn>
              <a:cxn ang="0">
                <a:pos x="843" y="229"/>
              </a:cxn>
              <a:cxn ang="0">
                <a:pos x="913" y="100"/>
              </a:cxn>
              <a:cxn ang="0">
                <a:pos x="781" y="1"/>
              </a:cxn>
              <a:cxn ang="0">
                <a:pos x="670" y="168"/>
              </a:cxn>
              <a:cxn ang="0">
                <a:pos x="540" y="274"/>
              </a:cxn>
              <a:cxn ang="0">
                <a:pos x="514" y="412"/>
              </a:cxn>
              <a:cxn ang="0">
                <a:pos x="533" y="527"/>
              </a:cxn>
              <a:cxn ang="0">
                <a:pos x="547" y="664"/>
              </a:cxn>
              <a:cxn ang="0">
                <a:pos x="438" y="576"/>
              </a:cxn>
              <a:cxn ang="0">
                <a:pos x="359" y="565"/>
              </a:cxn>
              <a:cxn ang="0">
                <a:pos x="334" y="679"/>
              </a:cxn>
              <a:cxn ang="0">
                <a:pos x="323" y="795"/>
              </a:cxn>
              <a:cxn ang="0">
                <a:pos x="31" y="949"/>
              </a:cxn>
              <a:cxn ang="0">
                <a:pos x="0" y="1111"/>
              </a:cxn>
              <a:cxn ang="0">
                <a:pos x="48" y="1180"/>
              </a:cxn>
              <a:cxn ang="0">
                <a:pos x="225" y="1231"/>
              </a:cxn>
              <a:cxn ang="0">
                <a:pos x="319" y="1300"/>
              </a:cxn>
              <a:cxn ang="0">
                <a:pos x="396" y="1299"/>
              </a:cxn>
              <a:cxn ang="0">
                <a:pos x="480" y="1432"/>
              </a:cxn>
              <a:cxn ang="0">
                <a:pos x="624" y="1559"/>
              </a:cxn>
              <a:cxn ang="0">
                <a:pos x="825" y="1637"/>
              </a:cxn>
              <a:cxn ang="0">
                <a:pos x="1001" y="1721"/>
              </a:cxn>
              <a:cxn ang="0">
                <a:pos x="1099" y="1660"/>
              </a:cxn>
              <a:cxn ang="0">
                <a:pos x="1193" y="1715"/>
              </a:cxn>
              <a:cxn ang="0">
                <a:pos x="1272" y="1769"/>
              </a:cxn>
            </a:cxnLst>
            <a:rect l="0" t="0" r="r" b="b"/>
            <a:pathLst>
              <a:path w="1454" h="1810">
                <a:moveTo>
                  <a:pt x="1328" y="1805"/>
                </a:moveTo>
                <a:lnTo>
                  <a:pt x="1328" y="1810"/>
                </a:lnTo>
                <a:lnTo>
                  <a:pt x="1328" y="1810"/>
                </a:lnTo>
                <a:lnTo>
                  <a:pt x="1328" y="1810"/>
                </a:lnTo>
                <a:lnTo>
                  <a:pt x="1336" y="1807"/>
                </a:lnTo>
                <a:lnTo>
                  <a:pt x="1342" y="1806"/>
                </a:lnTo>
                <a:lnTo>
                  <a:pt x="1348" y="1805"/>
                </a:lnTo>
                <a:lnTo>
                  <a:pt x="1355" y="1802"/>
                </a:lnTo>
                <a:lnTo>
                  <a:pt x="1355" y="1802"/>
                </a:lnTo>
                <a:lnTo>
                  <a:pt x="1358" y="1798"/>
                </a:lnTo>
                <a:lnTo>
                  <a:pt x="1361" y="1795"/>
                </a:lnTo>
                <a:lnTo>
                  <a:pt x="1362" y="1789"/>
                </a:lnTo>
                <a:lnTo>
                  <a:pt x="1363" y="1783"/>
                </a:lnTo>
                <a:lnTo>
                  <a:pt x="1364" y="1771"/>
                </a:lnTo>
                <a:lnTo>
                  <a:pt x="1366" y="1758"/>
                </a:lnTo>
                <a:lnTo>
                  <a:pt x="1366" y="1758"/>
                </a:lnTo>
                <a:lnTo>
                  <a:pt x="1367" y="1752"/>
                </a:lnTo>
                <a:lnTo>
                  <a:pt x="1370" y="1748"/>
                </a:lnTo>
                <a:lnTo>
                  <a:pt x="1377" y="1738"/>
                </a:lnTo>
                <a:lnTo>
                  <a:pt x="1384" y="1731"/>
                </a:lnTo>
                <a:lnTo>
                  <a:pt x="1392" y="1725"/>
                </a:lnTo>
                <a:lnTo>
                  <a:pt x="1400" y="1717"/>
                </a:lnTo>
                <a:lnTo>
                  <a:pt x="1407" y="1708"/>
                </a:lnTo>
                <a:lnTo>
                  <a:pt x="1410" y="1704"/>
                </a:lnTo>
                <a:lnTo>
                  <a:pt x="1411" y="1699"/>
                </a:lnTo>
                <a:lnTo>
                  <a:pt x="1412" y="1693"/>
                </a:lnTo>
                <a:lnTo>
                  <a:pt x="1413" y="1688"/>
                </a:lnTo>
                <a:lnTo>
                  <a:pt x="1413" y="1688"/>
                </a:lnTo>
                <a:lnTo>
                  <a:pt x="1412" y="1676"/>
                </a:lnTo>
                <a:lnTo>
                  <a:pt x="1409" y="1666"/>
                </a:lnTo>
                <a:lnTo>
                  <a:pt x="1405" y="1657"/>
                </a:lnTo>
                <a:lnTo>
                  <a:pt x="1401" y="1649"/>
                </a:lnTo>
                <a:lnTo>
                  <a:pt x="1392" y="1634"/>
                </a:lnTo>
                <a:lnTo>
                  <a:pt x="1388" y="1626"/>
                </a:lnTo>
                <a:lnTo>
                  <a:pt x="1387" y="1619"/>
                </a:lnTo>
                <a:lnTo>
                  <a:pt x="1387" y="1619"/>
                </a:lnTo>
                <a:lnTo>
                  <a:pt x="1388" y="1607"/>
                </a:lnTo>
                <a:lnTo>
                  <a:pt x="1390" y="1598"/>
                </a:lnTo>
                <a:lnTo>
                  <a:pt x="1394" y="1590"/>
                </a:lnTo>
                <a:lnTo>
                  <a:pt x="1397" y="1583"/>
                </a:lnTo>
                <a:lnTo>
                  <a:pt x="1403" y="1577"/>
                </a:lnTo>
                <a:lnTo>
                  <a:pt x="1409" y="1573"/>
                </a:lnTo>
                <a:lnTo>
                  <a:pt x="1420" y="1562"/>
                </a:lnTo>
                <a:lnTo>
                  <a:pt x="1433" y="1553"/>
                </a:lnTo>
                <a:lnTo>
                  <a:pt x="1439" y="1547"/>
                </a:lnTo>
                <a:lnTo>
                  <a:pt x="1443" y="1542"/>
                </a:lnTo>
                <a:lnTo>
                  <a:pt x="1448" y="1534"/>
                </a:lnTo>
                <a:lnTo>
                  <a:pt x="1451" y="1525"/>
                </a:lnTo>
                <a:lnTo>
                  <a:pt x="1454" y="1515"/>
                </a:lnTo>
                <a:lnTo>
                  <a:pt x="1454" y="1504"/>
                </a:lnTo>
                <a:lnTo>
                  <a:pt x="1454" y="1504"/>
                </a:lnTo>
                <a:lnTo>
                  <a:pt x="1453" y="1483"/>
                </a:lnTo>
                <a:lnTo>
                  <a:pt x="1450" y="1465"/>
                </a:lnTo>
                <a:lnTo>
                  <a:pt x="1448" y="1447"/>
                </a:lnTo>
                <a:lnTo>
                  <a:pt x="1446" y="1430"/>
                </a:lnTo>
                <a:lnTo>
                  <a:pt x="1446" y="1430"/>
                </a:lnTo>
                <a:lnTo>
                  <a:pt x="1435" y="1430"/>
                </a:lnTo>
                <a:lnTo>
                  <a:pt x="1422" y="1428"/>
                </a:lnTo>
                <a:lnTo>
                  <a:pt x="1407" y="1423"/>
                </a:lnTo>
                <a:lnTo>
                  <a:pt x="1390" y="1418"/>
                </a:lnTo>
                <a:lnTo>
                  <a:pt x="1377" y="1412"/>
                </a:lnTo>
                <a:lnTo>
                  <a:pt x="1365" y="1405"/>
                </a:lnTo>
                <a:lnTo>
                  <a:pt x="1361" y="1400"/>
                </a:lnTo>
                <a:lnTo>
                  <a:pt x="1357" y="1395"/>
                </a:lnTo>
                <a:lnTo>
                  <a:pt x="1355" y="1391"/>
                </a:lnTo>
                <a:lnTo>
                  <a:pt x="1355" y="1386"/>
                </a:lnTo>
                <a:lnTo>
                  <a:pt x="1355" y="1386"/>
                </a:lnTo>
                <a:lnTo>
                  <a:pt x="1355" y="1382"/>
                </a:lnTo>
                <a:lnTo>
                  <a:pt x="1356" y="1377"/>
                </a:lnTo>
                <a:lnTo>
                  <a:pt x="1361" y="1369"/>
                </a:lnTo>
                <a:lnTo>
                  <a:pt x="1365" y="1362"/>
                </a:lnTo>
                <a:lnTo>
                  <a:pt x="1370" y="1357"/>
                </a:lnTo>
                <a:lnTo>
                  <a:pt x="1370" y="1357"/>
                </a:lnTo>
                <a:lnTo>
                  <a:pt x="1366" y="1287"/>
                </a:lnTo>
                <a:lnTo>
                  <a:pt x="1366" y="1287"/>
                </a:lnTo>
                <a:lnTo>
                  <a:pt x="1366" y="1287"/>
                </a:lnTo>
                <a:lnTo>
                  <a:pt x="1343" y="1273"/>
                </a:lnTo>
                <a:lnTo>
                  <a:pt x="1332" y="1267"/>
                </a:lnTo>
                <a:lnTo>
                  <a:pt x="1321" y="1259"/>
                </a:lnTo>
                <a:lnTo>
                  <a:pt x="1312" y="1249"/>
                </a:lnTo>
                <a:lnTo>
                  <a:pt x="1309" y="1244"/>
                </a:lnTo>
                <a:lnTo>
                  <a:pt x="1305" y="1238"/>
                </a:lnTo>
                <a:lnTo>
                  <a:pt x="1303" y="1232"/>
                </a:lnTo>
                <a:lnTo>
                  <a:pt x="1301" y="1225"/>
                </a:lnTo>
                <a:lnTo>
                  <a:pt x="1300" y="1218"/>
                </a:lnTo>
                <a:lnTo>
                  <a:pt x="1300" y="1210"/>
                </a:lnTo>
                <a:lnTo>
                  <a:pt x="1300" y="1210"/>
                </a:lnTo>
                <a:lnTo>
                  <a:pt x="1300" y="1111"/>
                </a:lnTo>
                <a:lnTo>
                  <a:pt x="1300" y="1111"/>
                </a:lnTo>
                <a:lnTo>
                  <a:pt x="1298" y="1100"/>
                </a:lnTo>
                <a:lnTo>
                  <a:pt x="1296" y="1091"/>
                </a:lnTo>
                <a:lnTo>
                  <a:pt x="1294" y="1085"/>
                </a:lnTo>
                <a:lnTo>
                  <a:pt x="1289" y="1080"/>
                </a:lnTo>
                <a:lnTo>
                  <a:pt x="1279" y="1072"/>
                </a:lnTo>
                <a:lnTo>
                  <a:pt x="1273" y="1066"/>
                </a:lnTo>
                <a:lnTo>
                  <a:pt x="1266" y="1059"/>
                </a:lnTo>
                <a:lnTo>
                  <a:pt x="1266" y="1059"/>
                </a:lnTo>
                <a:lnTo>
                  <a:pt x="1263" y="1050"/>
                </a:lnTo>
                <a:lnTo>
                  <a:pt x="1259" y="1034"/>
                </a:lnTo>
                <a:lnTo>
                  <a:pt x="1251" y="992"/>
                </a:lnTo>
                <a:lnTo>
                  <a:pt x="1241" y="935"/>
                </a:lnTo>
                <a:lnTo>
                  <a:pt x="1241" y="935"/>
                </a:lnTo>
                <a:lnTo>
                  <a:pt x="1241" y="929"/>
                </a:lnTo>
                <a:lnTo>
                  <a:pt x="1244" y="925"/>
                </a:lnTo>
                <a:lnTo>
                  <a:pt x="1248" y="921"/>
                </a:lnTo>
                <a:lnTo>
                  <a:pt x="1254" y="920"/>
                </a:lnTo>
                <a:lnTo>
                  <a:pt x="1264" y="918"/>
                </a:lnTo>
                <a:lnTo>
                  <a:pt x="1274" y="916"/>
                </a:lnTo>
                <a:lnTo>
                  <a:pt x="1274" y="916"/>
                </a:lnTo>
                <a:lnTo>
                  <a:pt x="1279" y="911"/>
                </a:lnTo>
                <a:lnTo>
                  <a:pt x="1285" y="905"/>
                </a:lnTo>
                <a:lnTo>
                  <a:pt x="1288" y="900"/>
                </a:lnTo>
                <a:lnTo>
                  <a:pt x="1293" y="893"/>
                </a:lnTo>
                <a:lnTo>
                  <a:pt x="1295" y="885"/>
                </a:lnTo>
                <a:lnTo>
                  <a:pt x="1297" y="878"/>
                </a:lnTo>
                <a:lnTo>
                  <a:pt x="1298" y="871"/>
                </a:lnTo>
                <a:lnTo>
                  <a:pt x="1300" y="865"/>
                </a:lnTo>
                <a:lnTo>
                  <a:pt x="1300" y="865"/>
                </a:lnTo>
                <a:lnTo>
                  <a:pt x="1303" y="865"/>
                </a:lnTo>
                <a:lnTo>
                  <a:pt x="1300" y="857"/>
                </a:lnTo>
                <a:lnTo>
                  <a:pt x="1300" y="857"/>
                </a:lnTo>
                <a:lnTo>
                  <a:pt x="1300" y="857"/>
                </a:lnTo>
                <a:lnTo>
                  <a:pt x="1298" y="851"/>
                </a:lnTo>
                <a:lnTo>
                  <a:pt x="1297" y="845"/>
                </a:lnTo>
                <a:lnTo>
                  <a:pt x="1296" y="835"/>
                </a:lnTo>
                <a:lnTo>
                  <a:pt x="1296" y="835"/>
                </a:lnTo>
                <a:lnTo>
                  <a:pt x="1302" y="832"/>
                </a:lnTo>
                <a:lnTo>
                  <a:pt x="1306" y="827"/>
                </a:lnTo>
                <a:lnTo>
                  <a:pt x="1310" y="822"/>
                </a:lnTo>
                <a:lnTo>
                  <a:pt x="1312" y="818"/>
                </a:lnTo>
                <a:lnTo>
                  <a:pt x="1313" y="812"/>
                </a:lnTo>
                <a:lnTo>
                  <a:pt x="1313" y="806"/>
                </a:lnTo>
                <a:lnTo>
                  <a:pt x="1314" y="791"/>
                </a:lnTo>
                <a:lnTo>
                  <a:pt x="1314" y="791"/>
                </a:lnTo>
                <a:lnTo>
                  <a:pt x="1313" y="783"/>
                </a:lnTo>
                <a:lnTo>
                  <a:pt x="1312" y="776"/>
                </a:lnTo>
                <a:lnTo>
                  <a:pt x="1311" y="771"/>
                </a:lnTo>
                <a:lnTo>
                  <a:pt x="1309" y="765"/>
                </a:lnTo>
                <a:lnTo>
                  <a:pt x="1303" y="755"/>
                </a:lnTo>
                <a:lnTo>
                  <a:pt x="1296" y="746"/>
                </a:lnTo>
                <a:lnTo>
                  <a:pt x="1280" y="733"/>
                </a:lnTo>
                <a:lnTo>
                  <a:pt x="1273" y="726"/>
                </a:lnTo>
                <a:lnTo>
                  <a:pt x="1266" y="718"/>
                </a:lnTo>
                <a:lnTo>
                  <a:pt x="1266" y="718"/>
                </a:lnTo>
                <a:lnTo>
                  <a:pt x="1260" y="717"/>
                </a:lnTo>
                <a:lnTo>
                  <a:pt x="1256" y="719"/>
                </a:lnTo>
                <a:lnTo>
                  <a:pt x="1249" y="720"/>
                </a:lnTo>
                <a:lnTo>
                  <a:pt x="1244" y="721"/>
                </a:lnTo>
                <a:lnTo>
                  <a:pt x="1237" y="721"/>
                </a:lnTo>
                <a:lnTo>
                  <a:pt x="1237" y="721"/>
                </a:lnTo>
                <a:lnTo>
                  <a:pt x="1229" y="721"/>
                </a:lnTo>
                <a:lnTo>
                  <a:pt x="1222" y="719"/>
                </a:lnTo>
                <a:lnTo>
                  <a:pt x="1214" y="715"/>
                </a:lnTo>
                <a:lnTo>
                  <a:pt x="1205" y="711"/>
                </a:lnTo>
                <a:lnTo>
                  <a:pt x="1197" y="706"/>
                </a:lnTo>
                <a:lnTo>
                  <a:pt x="1188" y="699"/>
                </a:lnTo>
                <a:lnTo>
                  <a:pt x="1172" y="685"/>
                </a:lnTo>
                <a:lnTo>
                  <a:pt x="1157" y="671"/>
                </a:lnTo>
                <a:lnTo>
                  <a:pt x="1151" y="661"/>
                </a:lnTo>
                <a:lnTo>
                  <a:pt x="1145" y="653"/>
                </a:lnTo>
                <a:lnTo>
                  <a:pt x="1141" y="645"/>
                </a:lnTo>
                <a:lnTo>
                  <a:pt x="1137" y="637"/>
                </a:lnTo>
                <a:lnTo>
                  <a:pt x="1135" y="630"/>
                </a:lnTo>
                <a:lnTo>
                  <a:pt x="1134" y="622"/>
                </a:lnTo>
                <a:lnTo>
                  <a:pt x="1134" y="622"/>
                </a:lnTo>
                <a:lnTo>
                  <a:pt x="1135" y="607"/>
                </a:lnTo>
                <a:lnTo>
                  <a:pt x="1138" y="593"/>
                </a:lnTo>
                <a:lnTo>
                  <a:pt x="1143" y="583"/>
                </a:lnTo>
                <a:lnTo>
                  <a:pt x="1150" y="574"/>
                </a:lnTo>
                <a:lnTo>
                  <a:pt x="1158" y="567"/>
                </a:lnTo>
                <a:lnTo>
                  <a:pt x="1166" y="561"/>
                </a:lnTo>
                <a:lnTo>
                  <a:pt x="1186" y="551"/>
                </a:lnTo>
                <a:lnTo>
                  <a:pt x="1204" y="539"/>
                </a:lnTo>
                <a:lnTo>
                  <a:pt x="1213" y="534"/>
                </a:lnTo>
                <a:lnTo>
                  <a:pt x="1221" y="526"/>
                </a:lnTo>
                <a:lnTo>
                  <a:pt x="1227" y="516"/>
                </a:lnTo>
                <a:lnTo>
                  <a:pt x="1233" y="506"/>
                </a:lnTo>
                <a:lnTo>
                  <a:pt x="1236" y="492"/>
                </a:lnTo>
                <a:lnTo>
                  <a:pt x="1237" y="476"/>
                </a:lnTo>
                <a:lnTo>
                  <a:pt x="1237" y="476"/>
                </a:lnTo>
                <a:lnTo>
                  <a:pt x="1236" y="466"/>
                </a:lnTo>
                <a:lnTo>
                  <a:pt x="1235" y="455"/>
                </a:lnTo>
                <a:lnTo>
                  <a:pt x="1232" y="446"/>
                </a:lnTo>
                <a:lnTo>
                  <a:pt x="1229" y="438"/>
                </a:lnTo>
                <a:lnTo>
                  <a:pt x="1225" y="431"/>
                </a:lnTo>
                <a:lnTo>
                  <a:pt x="1221" y="423"/>
                </a:lnTo>
                <a:lnTo>
                  <a:pt x="1211" y="410"/>
                </a:lnTo>
                <a:lnTo>
                  <a:pt x="1202" y="399"/>
                </a:lnTo>
                <a:lnTo>
                  <a:pt x="1194" y="387"/>
                </a:lnTo>
                <a:lnTo>
                  <a:pt x="1190" y="383"/>
                </a:lnTo>
                <a:lnTo>
                  <a:pt x="1188" y="377"/>
                </a:lnTo>
                <a:lnTo>
                  <a:pt x="1187" y="371"/>
                </a:lnTo>
                <a:lnTo>
                  <a:pt x="1186" y="366"/>
                </a:lnTo>
                <a:lnTo>
                  <a:pt x="1186" y="366"/>
                </a:lnTo>
                <a:lnTo>
                  <a:pt x="1187" y="359"/>
                </a:lnTo>
                <a:lnTo>
                  <a:pt x="1188" y="354"/>
                </a:lnTo>
                <a:lnTo>
                  <a:pt x="1191" y="351"/>
                </a:lnTo>
                <a:lnTo>
                  <a:pt x="1195" y="347"/>
                </a:lnTo>
                <a:lnTo>
                  <a:pt x="1204" y="344"/>
                </a:lnTo>
                <a:lnTo>
                  <a:pt x="1214" y="339"/>
                </a:lnTo>
                <a:lnTo>
                  <a:pt x="1219" y="337"/>
                </a:lnTo>
                <a:lnTo>
                  <a:pt x="1224" y="335"/>
                </a:lnTo>
                <a:lnTo>
                  <a:pt x="1228" y="331"/>
                </a:lnTo>
                <a:lnTo>
                  <a:pt x="1232" y="326"/>
                </a:lnTo>
                <a:lnTo>
                  <a:pt x="1235" y="320"/>
                </a:lnTo>
                <a:lnTo>
                  <a:pt x="1237" y="313"/>
                </a:lnTo>
                <a:lnTo>
                  <a:pt x="1237" y="303"/>
                </a:lnTo>
                <a:lnTo>
                  <a:pt x="1237" y="292"/>
                </a:lnTo>
                <a:lnTo>
                  <a:pt x="1237" y="292"/>
                </a:lnTo>
                <a:lnTo>
                  <a:pt x="1235" y="284"/>
                </a:lnTo>
                <a:lnTo>
                  <a:pt x="1233" y="278"/>
                </a:lnTo>
                <a:lnTo>
                  <a:pt x="1229" y="272"/>
                </a:lnTo>
                <a:lnTo>
                  <a:pt x="1225" y="269"/>
                </a:lnTo>
                <a:lnTo>
                  <a:pt x="1219" y="265"/>
                </a:lnTo>
                <a:lnTo>
                  <a:pt x="1213" y="262"/>
                </a:lnTo>
                <a:lnTo>
                  <a:pt x="1201" y="257"/>
                </a:lnTo>
                <a:lnTo>
                  <a:pt x="1188" y="253"/>
                </a:lnTo>
                <a:lnTo>
                  <a:pt x="1182" y="251"/>
                </a:lnTo>
                <a:lnTo>
                  <a:pt x="1178" y="247"/>
                </a:lnTo>
                <a:lnTo>
                  <a:pt x="1173" y="244"/>
                </a:lnTo>
                <a:lnTo>
                  <a:pt x="1170" y="239"/>
                </a:lnTo>
                <a:lnTo>
                  <a:pt x="1167" y="233"/>
                </a:lnTo>
                <a:lnTo>
                  <a:pt x="1167" y="226"/>
                </a:lnTo>
                <a:lnTo>
                  <a:pt x="1167" y="226"/>
                </a:lnTo>
                <a:lnTo>
                  <a:pt x="1166" y="213"/>
                </a:lnTo>
                <a:lnTo>
                  <a:pt x="1167" y="207"/>
                </a:lnTo>
                <a:lnTo>
                  <a:pt x="1171" y="200"/>
                </a:lnTo>
                <a:lnTo>
                  <a:pt x="1171" y="200"/>
                </a:lnTo>
                <a:lnTo>
                  <a:pt x="1153" y="203"/>
                </a:lnTo>
                <a:lnTo>
                  <a:pt x="1136" y="207"/>
                </a:lnTo>
                <a:lnTo>
                  <a:pt x="1129" y="210"/>
                </a:lnTo>
                <a:lnTo>
                  <a:pt x="1122" y="213"/>
                </a:lnTo>
                <a:lnTo>
                  <a:pt x="1118" y="217"/>
                </a:lnTo>
                <a:lnTo>
                  <a:pt x="1115" y="223"/>
                </a:lnTo>
                <a:lnTo>
                  <a:pt x="1115" y="223"/>
                </a:lnTo>
                <a:lnTo>
                  <a:pt x="1127" y="234"/>
                </a:lnTo>
                <a:lnTo>
                  <a:pt x="1135" y="245"/>
                </a:lnTo>
                <a:lnTo>
                  <a:pt x="1141" y="254"/>
                </a:lnTo>
                <a:lnTo>
                  <a:pt x="1143" y="261"/>
                </a:lnTo>
                <a:lnTo>
                  <a:pt x="1144" y="268"/>
                </a:lnTo>
                <a:lnTo>
                  <a:pt x="1143" y="271"/>
                </a:lnTo>
                <a:lnTo>
                  <a:pt x="1141" y="274"/>
                </a:lnTo>
                <a:lnTo>
                  <a:pt x="1135" y="275"/>
                </a:lnTo>
                <a:lnTo>
                  <a:pt x="1129" y="275"/>
                </a:lnTo>
                <a:lnTo>
                  <a:pt x="1121" y="272"/>
                </a:lnTo>
                <a:lnTo>
                  <a:pt x="1112" y="269"/>
                </a:lnTo>
                <a:lnTo>
                  <a:pt x="1102" y="264"/>
                </a:lnTo>
                <a:lnTo>
                  <a:pt x="1090" y="257"/>
                </a:lnTo>
                <a:lnTo>
                  <a:pt x="1079" y="249"/>
                </a:lnTo>
                <a:lnTo>
                  <a:pt x="1066" y="240"/>
                </a:lnTo>
                <a:lnTo>
                  <a:pt x="1053" y="230"/>
                </a:lnTo>
                <a:lnTo>
                  <a:pt x="1053" y="230"/>
                </a:lnTo>
                <a:lnTo>
                  <a:pt x="1046" y="239"/>
                </a:lnTo>
                <a:lnTo>
                  <a:pt x="1038" y="249"/>
                </a:lnTo>
                <a:lnTo>
                  <a:pt x="1034" y="255"/>
                </a:lnTo>
                <a:lnTo>
                  <a:pt x="1030" y="262"/>
                </a:lnTo>
                <a:lnTo>
                  <a:pt x="1028" y="269"/>
                </a:lnTo>
                <a:lnTo>
                  <a:pt x="1027" y="276"/>
                </a:lnTo>
                <a:lnTo>
                  <a:pt x="1027" y="284"/>
                </a:lnTo>
                <a:lnTo>
                  <a:pt x="1030" y="292"/>
                </a:lnTo>
                <a:lnTo>
                  <a:pt x="1035" y="301"/>
                </a:lnTo>
                <a:lnTo>
                  <a:pt x="1042" y="310"/>
                </a:lnTo>
                <a:lnTo>
                  <a:pt x="1052" y="320"/>
                </a:lnTo>
                <a:lnTo>
                  <a:pt x="1066" y="329"/>
                </a:lnTo>
                <a:lnTo>
                  <a:pt x="1083" y="339"/>
                </a:lnTo>
                <a:lnTo>
                  <a:pt x="1105" y="351"/>
                </a:lnTo>
                <a:lnTo>
                  <a:pt x="1105" y="351"/>
                </a:lnTo>
                <a:lnTo>
                  <a:pt x="1113" y="362"/>
                </a:lnTo>
                <a:lnTo>
                  <a:pt x="1120" y="375"/>
                </a:lnTo>
                <a:lnTo>
                  <a:pt x="1128" y="390"/>
                </a:lnTo>
                <a:lnTo>
                  <a:pt x="1134" y="405"/>
                </a:lnTo>
                <a:lnTo>
                  <a:pt x="1136" y="413"/>
                </a:lnTo>
                <a:lnTo>
                  <a:pt x="1137" y="420"/>
                </a:lnTo>
                <a:lnTo>
                  <a:pt x="1137" y="427"/>
                </a:lnTo>
                <a:lnTo>
                  <a:pt x="1135" y="433"/>
                </a:lnTo>
                <a:lnTo>
                  <a:pt x="1133" y="438"/>
                </a:lnTo>
                <a:lnTo>
                  <a:pt x="1127" y="443"/>
                </a:lnTo>
                <a:lnTo>
                  <a:pt x="1127" y="443"/>
                </a:lnTo>
                <a:lnTo>
                  <a:pt x="1119" y="437"/>
                </a:lnTo>
                <a:lnTo>
                  <a:pt x="1113" y="430"/>
                </a:lnTo>
                <a:lnTo>
                  <a:pt x="1107" y="423"/>
                </a:lnTo>
                <a:lnTo>
                  <a:pt x="1103" y="414"/>
                </a:lnTo>
                <a:lnTo>
                  <a:pt x="1092" y="396"/>
                </a:lnTo>
                <a:lnTo>
                  <a:pt x="1087" y="387"/>
                </a:lnTo>
                <a:lnTo>
                  <a:pt x="1079" y="379"/>
                </a:lnTo>
                <a:lnTo>
                  <a:pt x="1079" y="379"/>
                </a:lnTo>
                <a:lnTo>
                  <a:pt x="1069" y="379"/>
                </a:lnTo>
                <a:lnTo>
                  <a:pt x="1060" y="378"/>
                </a:lnTo>
                <a:lnTo>
                  <a:pt x="1052" y="375"/>
                </a:lnTo>
                <a:lnTo>
                  <a:pt x="1043" y="372"/>
                </a:lnTo>
                <a:lnTo>
                  <a:pt x="1036" y="368"/>
                </a:lnTo>
                <a:lnTo>
                  <a:pt x="1028" y="363"/>
                </a:lnTo>
                <a:lnTo>
                  <a:pt x="1015" y="354"/>
                </a:lnTo>
                <a:lnTo>
                  <a:pt x="1005" y="343"/>
                </a:lnTo>
                <a:lnTo>
                  <a:pt x="996" y="332"/>
                </a:lnTo>
                <a:lnTo>
                  <a:pt x="990" y="322"/>
                </a:lnTo>
                <a:lnTo>
                  <a:pt x="987" y="314"/>
                </a:lnTo>
                <a:lnTo>
                  <a:pt x="987" y="314"/>
                </a:lnTo>
                <a:lnTo>
                  <a:pt x="987" y="303"/>
                </a:lnTo>
                <a:lnTo>
                  <a:pt x="988" y="294"/>
                </a:lnTo>
                <a:lnTo>
                  <a:pt x="990" y="276"/>
                </a:lnTo>
                <a:lnTo>
                  <a:pt x="995" y="260"/>
                </a:lnTo>
                <a:lnTo>
                  <a:pt x="1001" y="244"/>
                </a:lnTo>
                <a:lnTo>
                  <a:pt x="1008" y="229"/>
                </a:lnTo>
                <a:lnTo>
                  <a:pt x="1016" y="214"/>
                </a:lnTo>
                <a:lnTo>
                  <a:pt x="1023" y="198"/>
                </a:lnTo>
                <a:lnTo>
                  <a:pt x="1031" y="181"/>
                </a:lnTo>
                <a:lnTo>
                  <a:pt x="1031" y="181"/>
                </a:lnTo>
                <a:lnTo>
                  <a:pt x="1033" y="173"/>
                </a:lnTo>
                <a:lnTo>
                  <a:pt x="1035" y="152"/>
                </a:lnTo>
                <a:lnTo>
                  <a:pt x="1036" y="135"/>
                </a:lnTo>
                <a:lnTo>
                  <a:pt x="1036" y="118"/>
                </a:lnTo>
                <a:lnTo>
                  <a:pt x="1035" y="99"/>
                </a:lnTo>
                <a:lnTo>
                  <a:pt x="1031" y="79"/>
                </a:lnTo>
                <a:lnTo>
                  <a:pt x="1031" y="79"/>
                </a:lnTo>
                <a:lnTo>
                  <a:pt x="1027" y="76"/>
                </a:lnTo>
                <a:lnTo>
                  <a:pt x="1023" y="73"/>
                </a:lnTo>
                <a:lnTo>
                  <a:pt x="1020" y="73"/>
                </a:lnTo>
                <a:lnTo>
                  <a:pt x="1016" y="73"/>
                </a:lnTo>
                <a:lnTo>
                  <a:pt x="1014" y="74"/>
                </a:lnTo>
                <a:lnTo>
                  <a:pt x="1011" y="77"/>
                </a:lnTo>
                <a:lnTo>
                  <a:pt x="1007" y="84"/>
                </a:lnTo>
                <a:lnTo>
                  <a:pt x="1004" y="93"/>
                </a:lnTo>
                <a:lnTo>
                  <a:pt x="1001" y="104"/>
                </a:lnTo>
                <a:lnTo>
                  <a:pt x="997" y="132"/>
                </a:lnTo>
                <a:lnTo>
                  <a:pt x="993" y="162"/>
                </a:lnTo>
                <a:lnTo>
                  <a:pt x="991" y="176"/>
                </a:lnTo>
                <a:lnTo>
                  <a:pt x="989" y="187"/>
                </a:lnTo>
                <a:lnTo>
                  <a:pt x="985" y="198"/>
                </a:lnTo>
                <a:lnTo>
                  <a:pt x="981" y="206"/>
                </a:lnTo>
                <a:lnTo>
                  <a:pt x="978" y="208"/>
                </a:lnTo>
                <a:lnTo>
                  <a:pt x="976" y="210"/>
                </a:lnTo>
                <a:lnTo>
                  <a:pt x="973" y="211"/>
                </a:lnTo>
                <a:lnTo>
                  <a:pt x="969" y="211"/>
                </a:lnTo>
                <a:lnTo>
                  <a:pt x="969" y="211"/>
                </a:lnTo>
                <a:lnTo>
                  <a:pt x="954" y="215"/>
                </a:lnTo>
                <a:lnTo>
                  <a:pt x="941" y="218"/>
                </a:lnTo>
                <a:lnTo>
                  <a:pt x="929" y="223"/>
                </a:lnTo>
                <a:lnTo>
                  <a:pt x="920" y="226"/>
                </a:lnTo>
                <a:lnTo>
                  <a:pt x="912" y="231"/>
                </a:lnTo>
                <a:lnTo>
                  <a:pt x="905" y="237"/>
                </a:lnTo>
                <a:lnTo>
                  <a:pt x="899" y="241"/>
                </a:lnTo>
                <a:lnTo>
                  <a:pt x="893" y="246"/>
                </a:lnTo>
                <a:lnTo>
                  <a:pt x="890" y="252"/>
                </a:lnTo>
                <a:lnTo>
                  <a:pt x="886" y="257"/>
                </a:lnTo>
                <a:lnTo>
                  <a:pt x="883" y="269"/>
                </a:lnTo>
                <a:lnTo>
                  <a:pt x="880" y="283"/>
                </a:lnTo>
                <a:lnTo>
                  <a:pt x="877" y="295"/>
                </a:lnTo>
                <a:lnTo>
                  <a:pt x="877" y="295"/>
                </a:lnTo>
                <a:lnTo>
                  <a:pt x="875" y="308"/>
                </a:lnTo>
                <a:lnTo>
                  <a:pt x="875" y="321"/>
                </a:lnTo>
                <a:lnTo>
                  <a:pt x="876" y="333"/>
                </a:lnTo>
                <a:lnTo>
                  <a:pt x="877" y="347"/>
                </a:lnTo>
                <a:lnTo>
                  <a:pt x="883" y="375"/>
                </a:lnTo>
                <a:lnTo>
                  <a:pt x="889" y="401"/>
                </a:lnTo>
                <a:lnTo>
                  <a:pt x="893" y="425"/>
                </a:lnTo>
                <a:lnTo>
                  <a:pt x="894" y="437"/>
                </a:lnTo>
                <a:lnTo>
                  <a:pt x="893" y="447"/>
                </a:lnTo>
                <a:lnTo>
                  <a:pt x="892" y="456"/>
                </a:lnTo>
                <a:lnTo>
                  <a:pt x="888" y="465"/>
                </a:lnTo>
                <a:lnTo>
                  <a:pt x="882" y="470"/>
                </a:lnTo>
                <a:lnTo>
                  <a:pt x="874" y="476"/>
                </a:lnTo>
                <a:lnTo>
                  <a:pt x="874" y="476"/>
                </a:lnTo>
                <a:lnTo>
                  <a:pt x="860" y="512"/>
                </a:lnTo>
                <a:lnTo>
                  <a:pt x="848" y="545"/>
                </a:lnTo>
                <a:lnTo>
                  <a:pt x="843" y="561"/>
                </a:lnTo>
                <a:lnTo>
                  <a:pt x="839" y="576"/>
                </a:lnTo>
                <a:lnTo>
                  <a:pt x="837" y="590"/>
                </a:lnTo>
                <a:lnTo>
                  <a:pt x="837" y="604"/>
                </a:lnTo>
                <a:lnTo>
                  <a:pt x="837" y="604"/>
                </a:lnTo>
                <a:lnTo>
                  <a:pt x="836" y="627"/>
                </a:lnTo>
                <a:lnTo>
                  <a:pt x="836" y="646"/>
                </a:lnTo>
                <a:lnTo>
                  <a:pt x="837" y="654"/>
                </a:lnTo>
                <a:lnTo>
                  <a:pt x="838" y="661"/>
                </a:lnTo>
                <a:lnTo>
                  <a:pt x="840" y="668"/>
                </a:lnTo>
                <a:lnTo>
                  <a:pt x="844" y="673"/>
                </a:lnTo>
                <a:lnTo>
                  <a:pt x="850" y="676"/>
                </a:lnTo>
                <a:lnTo>
                  <a:pt x="857" y="679"/>
                </a:lnTo>
                <a:lnTo>
                  <a:pt x="865" y="680"/>
                </a:lnTo>
                <a:lnTo>
                  <a:pt x="875" y="680"/>
                </a:lnTo>
                <a:lnTo>
                  <a:pt x="888" y="679"/>
                </a:lnTo>
                <a:lnTo>
                  <a:pt x="904" y="676"/>
                </a:lnTo>
                <a:lnTo>
                  <a:pt x="922" y="673"/>
                </a:lnTo>
                <a:lnTo>
                  <a:pt x="943" y="667"/>
                </a:lnTo>
                <a:lnTo>
                  <a:pt x="943" y="667"/>
                </a:lnTo>
                <a:lnTo>
                  <a:pt x="952" y="669"/>
                </a:lnTo>
                <a:lnTo>
                  <a:pt x="961" y="673"/>
                </a:lnTo>
                <a:lnTo>
                  <a:pt x="969" y="677"/>
                </a:lnTo>
                <a:lnTo>
                  <a:pt x="977" y="682"/>
                </a:lnTo>
                <a:lnTo>
                  <a:pt x="984" y="688"/>
                </a:lnTo>
                <a:lnTo>
                  <a:pt x="991" y="695"/>
                </a:lnTo>
                <a:lnTo>
                  <a:pt x="997" y="702"/>
                </a:lnTo>
                <a:lnTo>
                  <a:pt x="1003" y="710"/>
                </a:lnTo>
                <a:lnTo>
                  <a:pt x="1007" y="719"/>
                </a:lnTo>
                <a:lnTo>
                  <a:pt x="1012" y="727"/>
                </a:lnTo>
                <a:lnTo>
                  <a:pt x="1020" y="748"/>
                </a:lnTo>
                <a:lnTo>
                  <a:pt x="1027" y="768"/>
                </a:lnTo>
                <a:lnTo>
                  <a:pt x="1031" y="791"/>
                </a:lnTo>
                <a:lnTo>
                  <a:pt x="1031" y="791"/>
                </a:lnTo>
                <a:lnTo>
                  <a:pt x="1033" y="802"/>
                </a:lnTo>
                <a:lnTo>
                  <a:pt x="1033" y="811"/>
                </a:lnTo>
                <a:lnTo>
                  <a:pt x="1031" y="819"/>
                </a:lnTo>
                <a:lnTo>
                  <a:pt x="1029" y="825"/>
                </a:lnTo>
                <a:lnTo>
                  <a:pt x="1027" y="830"/>
                </a:lnTo>
                <a:lnTo>
                  <a:pt x="1023" y="835"/>
                </a:lnTo>
                <a:lnTo>
                  <a:pt x="1014" y="842"/>
                </a:lnTo>
                <a:lnTo>
                  <a:pt x="1005" y="848"/>
                </a:lnTo>
                <a:lnTo>
                  <a:pt x="996" y="855"/>
                </a:lnTo>
                <a:lnTo>
                  <a:pt x="992" y="858"/>
                </a:lnTo>
                <a:lnTo>
                  <a:pt x="988" y="864"/>
                </a:lnTo>
                <a:lnTo>
                  <a:pt x="985" y="870"/>
                </a:lnTo>
                <a:lnTo>
                  <a:pt x="983" y="876"/>
                </a:lnTo>
                <a:lnTo>
                  <a:pt x="983" y="876"/>
                </a:lnTo>
                <a:lnTo>
                  <a:pt x="984" y="885"/>
                </a:lnTo>
                <a:lnTo>
                  <a:pt x="987" y="893"/>
                </a:lnTo>
                <a:lnTo>
                  <a:pt x="990" y="901"/>
                </a:lnTo>
                <a:lnTo>
                  <a:pt x="995" y="908"/>
                </a:lnTo>
                <a:lnTo>
                  <a:pt x="1000" y="914"/>
                </a:lnTo>
                <a:lnTo>
                  <a:pt x="1007" y="921"/>
                </a:lnTo>
                <a:lnTo>
                  <a:pt x="1022" y="932"/>
                </a:lnTo>
                <a:lnTo>
                  <a:pt x="1037" y="941"/>
                </a:lnTo>
                <a:lnTo>
                  <a:pt x="1050" y="949"/>
                </a:lnTo>
                <a:lnTo>
                  <a:pt x="1058" y="956"/>
                </a:lnTo>
                <a:lnTo>
                  <a:pt x="1060" y="958"/>
                </a:lnTo>
                <a:lnTo>
                  <a:pt x="1060" y="960"/>
                </a:lnTo>
                <a:lnTo>
                  <a:pt x="1060" y="960"/>
                </a:lnTo>
                <a:lnTo>
                  <a:pt x="1052" y="960"/>
                </a:lnTo>
                <a:lnTo>
                  <a:pt x="1044" y="960"/>
                </a:lnTo>
                <a:lnTo>
                  <a:pt x="1028" y="957"/>
                </a:lnTo>
                <a:lnTo>
                  <a:pt x="1012" y="952"/>
                </a:lnTo>
                <a:lnTo>
                  <a:pt x="998" y="944"/>
                </a:lnTo>
                <a:lnTo>
                  <a:pt x="987" y="936"/>
                </a:lnTo>
                <a:lnTo>
                  <a:pt x="981" y="931"/>
                </a:lnTo>
                <a:lnTo>
                  <a:pt x="977" y="925"/>
                </a:lnTo>
                <a:lnTo>
                  <a:pt x="974" y="919"/>
                </a:lnTo>
                <a:lnTo>
                  <a:pt x="970" y="913"/>
                </a:lnTo>
                <a:lnTo>
                  <a:pt x="969" y="908"/>
                </a:lnTo>
                <a:lnTo>
                  <a:pt x="969" y="902"/>
                </a:lnTo>
                <a:lnTo>
                  <a:pt x="969" y="902"/>
                </a:lnTo>
                <a:lnTo>
                  <a:pt x="969" y="889"/>
                </a:lnTo>
                <a:lnTo>
                  <a:pt x="970" y="878"/>
                </a:lnTo>
                <a:lnTo>
                  <a:pt x="974" y="866"/>
                </a:lnTo>
                <a:lnTo>
                  <a:pt x="977" y="853"/>
                </a:lnTo>
                <a:lnTo>
                  <a:pt x="988" y="826"/>
                </a:lnTo>
                <a:lnTo>
                  <a:pt x="1001" y="791"/>
                </a:lnTo>
                <a:lnTo>
                  <a:pt x="1001" y="791"/>
                </a:lnTo>
                <a:lnTo>
                  <a:pt x="996" y="786"/>
                </a:lnTo>
                <a:lnTo>
                  <a:pt x="990" y="779"/>
                </a:lnTo>
                <a:lnTo>
                  <a:pt x="985" y="772"/>
                </a:lnTo>
                <a:lnTo>
                  <a:pt x="981" y="764"/>
                </a:lnTo>
                <a:lnTo>
                  <a:pt x="974" y="748"/>
                </a:lnTo>
                <a:lnTo>
                  <a:pt x="966" y="733"/>
                </a:lnTo>
                <a:lnTo>
                  <a:pt x="960" y="725"/>
                </a:lnTo>
                <a:lnTo>
                  <a:pt x="955" y="719"/>
                </a:lnTo>
                <a:lnTo>
                  <a:pt x="949" y="713"/>
                </a:lnTo>
                <a:lnTo>
                  <a:pt x="941" y="708"/>
                </a:lnTo>
                <a:lnTo>
                  <a:pt x="932" y="705"/>
                </a:lnTo>
                <a:lnTo>
                  <a:pt x="922" y="703"/>
                </a:lnTo>
                <a:lnTo>
                  <a:pt x="909" y="702"/>
                </a:lnTo>
                <a:lnTo>
                  <a:pt x="896" y="703"/>
                </a:lnTo>
                <a:lnTo>
                  <a:pt x="896" y="703"/>
                </a:lnTo>
                <a:lnTo>
                  <a:pt x="884" y="705"/>
                </a:lnTo>
                <a:lnTo>
                  <a:pt x="874" y="707"/>
                </a:lnTo>
                <a:lnTo>
                  <a:pt x="865" y="712"/>
                </a:lnTo>
                <a:lnTo>
                  <a:pt x="857" y="717"/>
                </a:lnTo>
                <a:lnTo>
                  <a:pt x="850" y="722"/>
                </a:lnTo>
                <a:lnTo>
                  <a:pt x="844" y="729"/>
                </a:lnTo>
                <a:lnTo>
                  <a:pt x="839" y="737"/>
                </a:lnTo>
                <a:lnTo>
                  <a:pt x="836" y="746"/>
                </a:lnTo>
                <a:lnTo>
                  <a:pt x="833" y="758"/>
                </a:lnTo>
                <a:lnTo>
                  <a:pt x="832" y="771"/>
                </a:lnTo>
                <a:lnTo>
                  <a:pt x="831" y="786"/>
                </a:lnTo>
                <a:lnTo>
                  <a:pt x="831" y="802"/>
                </a:lnTo>
                <a:lnTo>
                  <a:pt x="835" y="840"/>
                </a:lnTo>
                <a:lnTo>
                  <a:pt x="840" y="887"/>
                </a:lnTo>
                <a:lnTo>
                  <a:pt x="840" y="887"/>
                </a:lnTo>
                <a:lnTo>
                  <a:pt x="816" y="900"/>
                </a:lnTo>
                <a:lnTo>
                  <a:pt x="800" y="909"/>
                </a:lnTo>
                <a:lnTo>
                  <a:pt x="790" y="917"/>
                </a:lnTo>
                <a:lnTo>
                  <a:pt x="783" y="924"/>
                </a:lnTo>
                <a:lnTo>
                  <a:pt x="778" y="931"/>
                </a:lnTo>
                <a:lnTo>
                  <a:pt x="776" y="939"/>
                </a:lnTo>
                <a:lnTo>
                  <a:pt x="773" y="948"/>
                </a:lnTo>
                <a:lnTo>
                  <a:pt x="767" y="960"/>
                </a:lnTo>
                <a:lnTo>
                  <a:pt x="767" y="960"/>
                </a:lnTo>
                <a:lnTo>
                  <a:pt x="756" y="977"/>
                </a:lnTo>
                <a:lnTo>
                  <a:pt x="746" y="989"/>
                </a:lnTo>
                <a:lnTo>
                  <a:pt x="736" y="998"/>
                </a:lnTo>
                <a:lnTo>
                  <a:pt x="725" y="1005"/>
                </a:lnTo>
                <a:lnTo>
                  <a:pt x="715" y="1010"/>
                </a:lnTo>
                <a:lnTo>
                  <a:pt x="706" y="1013"/>
                </a:lnTo>
                <a:lnTo>
                  <a:pt x="695" y="1016"/>
                </a:lnTo>
                <a:lnTo>
                  <a:pt x="686" y="1018"/>
                </a:lnTo>
                <a:lnTo>
                  <a:pt x="669" y="1021"/>
                </a:lnTo>
                <a:lnTo>
                  <a:pt x="661" y="1024"/>
                </a:lnTo>
                <a:lnTo>
                  <a:pt x="654" y="1028"/>
                </a:lnTo>
                <a:lnTo>
                  <a:pt x="647" y="1034"/>
                </a:lnTo>
                <a:lnTo>
                  <a:pt x="640" y="1042"/>
                </a:lnTo>
                <a:lnTo>
                  <a:pt x="636" y="1054"/>
                </a:lnTo>
                <a:lnTo>
                  <a:pt x="631" y="1068"/>
                </a:lnTo>
                <a:lnTo>
                  <a:pt x="631" y="1068"/>
                </a:lnTo>
                <a:lnTo>
                  <a:pt x="621" y="1057"/>
                </a:lnTo>
                <a:lnTo>
                  <a:pt x="609" y="1049"/>
                </a:lnTo>
                <a:lnTo>
                  <a:pt x="599" y="1042"/>
                </a:lnTo>
                <a:lnTo>
                  <a:pt x="587" y="1038"/>
                </a:lnTo>
                <a:lnTo>
                  <a:pt x="576" y="1033"/>
                </a:lnTo>
                <a:lnTo>
                  <a:pt x="565" y="1030"/>
                </a:lnTo>
                <a:lnTo>
                  <a:pt x="544" y="1024"/>
                </a:lnTo>
                <a:lnTo>
                  <a:pt x="526" y="1019"/>
                </a:lnTo>
                <a:lnTo>
                  <a:pt x="518" y="1016"/>
                </a:lnTo>
                <a:lnTo>
                  <a:pt x="511" y="1012"/>
                </a:lnTo>
                <a:lnTo>
                  <a:pt x="506" y="1008"/>
                </a:lnTo>
                <a:lnTo>
                  <a:pt x="502" y="1002"/>
                </a:lnTo>
                <a:lnTo>
                  <a:pt x="500" y="995"/>
                </a:lnTo>
                <a:lnTo>
                  <a:pt x="499" y="986"/>
                </a:lnTo>
                <a:lnTo>
                  <a:pt x="499" y="986"/>
                </a:lnTo>
                <a:lnTo>
                  <a:pt x="497" y="981"/>
                </a:lnTo>
                <a:lnTo>
                  <a:pt x="495" y="977"/>
                </a:lnTo>
                <a:lnTo>
                  <a:pt x="489" y="966"/>
                </a:lnTo>
                <a:lnTo>
                  <a:pt x="481" y="957"/>
                </a:lnTo>
                <a:lnTo>
                  <a:pt x="476" y="949"/>
                </a:lnTo>
                <a:lnTo>
                  <a:pt x="473" y="946"/>
                </a:lnTo>
                <a:lnTo>
                  <a:pt x="472" y="942"/>
                </a:lnTo>
                <a:lnTo>
                  <a:pt x="473" y="940"/>
                </a:lnTo>
                <a:lnTo>
                  <a:pt x="476" y="937"/>
                </a:lnTo>
                <a:lnTo>
                  <a:pt x="480" y="936"/>
                </a:lnTo>
                <a:lnTo>
                  <a:pt x="487" y="935"/>
                </a:lnTo>
                <a:lnTo>
                  <a:pt x="496" y="934"/>
                </a:lnTo>
                <a:lnTo>
                  <a:pt x="510" y="935"/>
                </a:lnTo>
                <a:lnTo>
                  <a:pt x="510" y="935"/>
                </a:lnTo>
                <a:lnTo>
                  <a:pt x="517" y="936"/>
                </a:lnTo>
                <a:lnTo>
                  <a:pt x="523" y="940"/>
                </a:lnTo>
                <a:lnTo>
                  <a:pt x="529" y="944"/>
                </a:lnTo>
                <a:lnTo>
                  <a:pt x="532" y="949"/>
                </a:lnTo>
                <a:lnTo>
                  <a:pt x="535" y="956"/>
                </a:lnTo>
                <a:lnTo>
                  <a:pt x="538" y="963"/>
                </a:lnTo>
                <a:lnTo>
                  <a:pt x="544" y="978"/>
                </a:lnTo>
                <a:lnTo>
                  <a:pt x="550" y="993"/>
                </a:lnTo>
                <a:lnTo>
                  <a:pt x="554" y="1000"/>
                </a:lnTo>
                <a:lnTo>
                  <a:pt x="560" y="1007"/>
                </a:lnTo>
                <a:lnTo>
                  <a:pt x="565" y="1011"/>
                </a:lnTo>
                <a:lnTo>
                  <a:pt x="573" y="1016"/>
                </a:lnTo>
                <a:lnTo>
                  <a:pt x="583" y="1018"/>
                </a:lnTo>
                <a:lnTo>
                  <a:pt x="594" y="1019"/>
                </a:lnTo>
                <a:lnTo>
                  <a:pt x="594" y="1019"/>
                </a:lnTo>
                <a:lnTo>
                  <a:pt x="603" y="1017"/>
                </a:lnTo>
                <a:lnTo>
                  <a:pt x="613" y="1012"/>
                </a:lnTo>
                <a:lnTo>
                  <a:pt x="621" y="1007"/>
                </a:lnTo>
                <a:lnTo>
                  <a:pt x="629" y="997"/>
                </a:lnTo>
                <a:lnTo>
                  <a:pt x="637" y="988"/>
                </a:lnTo>
                <a:lnTo>
                  <a:pt x="646" y="977"/>
                </a:lnTo>
                <a:lnTo>
                  <a:pt x="662" y="950"/>
                </a:lnTo>
                <a:lnTo>
                  <a:pt x="680" y="921"/>
                </a:lnTo>
                <a:lnTo>
                  <a:pt x="690" y="908"/>
                </a:lnTo>
                <a:lnTo>
                  <a:pt x="700" y="893"/>
                </a:lnTo>
                <a:lnTo>
                  <a:pt x="712" y="879"/>
                </a:lnTo>
                <a:lnTo>
                  <a:pt x="724" y="866"/>
                </a:lnTo>
                <a:lnTo>
                  <a:pt x="737" y="853"/>
                </a:lnTo>
                <a:lnTo>
                  <a:pt x="752" y="842"/>
                </a:lnTo>
                <a:lnTo>
                  <a:pt x="752" y="842"/>
                </a:lnTo>
                <a:lnTo>
                  <a:pt x="756" y="824"/>
                </a:lnTo>
                <a:lnTo>
                  <a:pt x="761" y="810"/>
                </a:lnTo>
                <a:lnTo>
                  <a:pt x="768" y="799"/>
                </a:lnTo>
                <a:lnTo>
                  <a:pt x="774" y="792"/>
                </a:lnTo>
                <a:lnTo>
                  <a:pt x="781" y="788"/>
                </a:lnTo>
                <a:lnTo>
                  <a:pt x="787" y="786"/>
                </a:lnTo>
                <a:lnTo>
                  <a:pt x="799" y="781"/>
                </a:lnTo>
                <a:lnTo>
                  <a:pt x="802" y="779"/>
                </a:lnTo>
                <a:lnTo>
                  <a:pt x="805" y="775"/>
                </a:lnTo>
                <a:lnTo>
                  <a:pt x="806" y="769"/>
                </a:lnTo>
                <a:lnTo>
                  <a:pt x="805" y="760"/>
                </a:lnTo>
                <a:lnTo>
                  <a:pt x="800" y="748"/>
                </a:lnTo>
                <a:lnTo>
                  <a:pt x="793" y="732"/>
                </a:lnTo>
                <a:lnTo>
                  <a:pt x="770" y="682"/>
                </a:lnTo>
                <a:lnTo>
                  <a:pt x="770" y="682"/>
                </a:lnTo>
                <a:lnTo>
                  <a:pt x="768" y="675"/>
                </a:lnTo>
                <a:lnTo>
                  <a:pt x="766" y="667"/>
                </a:lnTo>
                <a:lnTo>
                  <a:pt x="762" y="652"/>
                </a:lnTo>
                <a:lnTo>
                  <a:pt x="761" y="635"/>
                </a:lnTo>
                <a:lnTo>
                  <a:pt x="762" y="618"/>
                </a:lnTo>
                <a:lnTo>
                  <a:pt x="764" y="598"/>
                </a:lnTo>
                <a:lnTo>
                  <a:pt x="769" y="578"/>
                </a:lnTo>
                <a:lnTo>
                  <a:pt x="775" y="559"/>
                </a:lnTo>
                <a:lnTo>
                  <a:pt x="781" y="538"/>
                </a:lnTo>
                <a:lnTo>
                  <a:pt x="789" y="519"/>
                </a:lnTo>
                <a:lnTo>
                  <a:pt x="797" y="499"/>
                </a:lnTo>
                <a:lnTo>
                  <a:pt x="813" y="461"/>
                </a:lnTo>
                <a:lnTo>
                  <a:pt x="830" y="427"/>
                </a:lnTo>
                <a:lnTo>
                  <a:pt x="844" y="398"/>
                </a:lnTo>
                <a:lnTo>
                  <a:pt x="844" y="398"/>
                </a:lnTo>
                <a:lnTo>
                  <a:pt x="850" y="386"/>
                </a:lnTo>
                <a:lnTo>
                  <a:pt x="852" y="376"/>
                </a:lnTo>
                <a:lnTo>
                  <a:pt x="853" y="367"/>
                </a:lnTo>
                <a:lnTo>
                  <a:pt x="853" y="359"/>
                </a:lnTo>
                <a:lnTo>
                  <a:pt x="851" y="352"/>
                </a:lnTo>
                <a:lnTo>
                  <a:pt x="848" y="346"/>
                </a:lnTo>
                <a:lnTo>
                  <a:pt x="840" y="335"/>
                </a:lnTo>
                <a:lnTo>
                  <a:pt x="833" y="322"/>
                </a:lnTo>
                <a:lnTo>
                  <a:pt x="830" y="315"/>
                </a:lnTo>
                <a:lnTo>
                  <a:pt x="827" y="307"/>
                </a:lnTo>
                <a:lnTo>
                  <a:pt x="825" y="297"/>
                </a:lnTo>
                <a:lnTo>
                  <a:pt x="825" y="286"/>
                </a:lnTo>
                <a:lnTo>
                  <a:pt x="827" y="274"/>
                </a:lnTo>
                <a:lnTo>
                  <a:pt x="830" y="259"/>
                </a:lnTo>
                <a:lnTo>
                  <a:pt x="830" y="259"/>
                </a:lnTo>
                <a:lnTo>
                  <a:pt x="833" y="246"/>
                </a:lnTo>
                <a:lnTo>
                  <a:pt x="838" y="237"/>
                </a:lnTo>
                <a:lnTo>
                  <a:pt x="843" y="229"/>
                </a:lnTo>
                <a:lnTo>
                  <a:pt x="847" y="223"/>
                </a:lnTo>
                <a:lnTo>
                  <a:pt x="853" y="218"/>
                </a:lnTo>
                <a:lnTo>
                  <a:pt x="858" y="215"/>
                </a:lnTo>
                <a:lnTo>
                  <a:pt x="868" y="209"/>
                </a:lnTo>
                <a:lnTo>
                  <a:pt x="874" y="206"/>
                </a:lnTo>
                <a:lnTo>
                  <a:pt x="878" y="201"/>
                </a:lnTo>
                <a:lnTo>
                  <a:pt x="884" y="195"/>
                </a:lnTo>
                <a:lnTo>
                  <a:pt x="890" y="188"/>
                </a:lnTo>
                <a:lnTo>
                  <a:pt x="894" y="179"/>
                </a:lnTo>
                <a:lnTo>
                  <a:pt x="900" y="167"/>
                </a:lnTo>
                <a:lnTo>
                  <a:pt x="905" y="153"/>
                </a:lnTo>
                <a:lnTo>
                  <a:pt x="909" y="134"/>
                </a:lnTo>
                <a:lnTo>
                  <a:pt x="909" y="134"/>
                </a:lnTo>
                <a:lnTo>
                  <a:pt x="913" y="115"/>
                </a:lnTo>
                <a:lnTo>
                  <a:pt x="913" y="107"/>
                </a:lnTo>
                <a:lnTo>
                  <a:pt x="913" y="100"/>
                </a:lnTo>
                <a:lnTo>
                  <a:pt x="912" y="93"/>
                </a:lnTo>
                <a:lnTo>
                  <a:pt x="911" y="86"/>
                </a:lnTo>
                <a:lnTo>
                  <a:pt x="907" y="80"/>
                </a:lnTo>
                <a:lnTo>
                  <a:pt x="904" y="76"/>
                </a:lnTo>
                <a:lnTo>
                  <a:pt x="900" y="70"/>
                </a:lnTo>
                <a:lnTo>
                  <a:pt x="894" y="65"/>
                </a:lnTo>
                <a:lnTo>
                  <a:pt x="881" y="56"/>
                </a:lnTo>
                <a:lnTo>
                  <a:pt x="862" y="48"/>
                </a:lnTo>
                <a:lnTo>
                  <a:pt x="840" y="39"/>
                </a:lnTo>
                <a:lnTo>
                  <a:pt x="840" y="39"/>
                </a:lnTo>
                <a:lnTo>
                  <a:pt x="829" y="33"/>
                </a:lnTo>
                <a:lnTo>
                  <a:pt x="820" y="27"/>
                </a:lnTo>
                <a:lnTo>
                  <a:pt x="804" y="16"/>
                </a:lnTo>
                <a:lnTo>
                  <a:pt x="791" y="7"/>
                </a:lnTo>
                <a:lnTo>
                  <a:pt x="785" y="3"/>
                </a:lnTo>
                <a:lnTo>
                  <a:pt x="781" y="1"/>
                </a:lnTo>
                <a:lnTo>
                  <a:pt x="776" y="0"/>
                </a:lnTo>
                <a:lnTo>
                  <a:pt x="771" y="0"/>
                </a:lnTo>
                <a:lnTo>
                  <a:pt x="767" y="1"/>
                </a:lnTo>
                <a:lnTo>
                  <a:pt x="761" y="4"/>
                </a:lnTo>
                <a:lnTo>
                  <a:pt x="756" y="10"/>
                </a:lnTo>
                <a:lnTo>
                  <a:pt x="751" y="17"/>
                </a:lnTo>
                <a:lnTo>
                  <a:pt x="737" y="39"/>
                </a:lnTo>
                <a:lnTo>
                  <a:pt x="737" y="39"/>
                </a:lnTo>
                <a:lnTo>
                  <a:pt x="735" y="43"/>
                </a:lnTo>
                <a:lnTo>
                  <a:pt x="731" y="53"/>
                </a:lnTo>
                <a:lnTo>
                  <a:pt x="722" y="76"/>
                </a:lnTo>
                <a:lnTo>
                  <a:pt x="709" y="106"/>
                </a:lnTo>
                <a:lnTo>
                  <a:pt x="701" y="120"/>
                </a:lnTo>
                <a:lnTo>
                  <a:pt x="692" y="137"/>
                </a:lnTo>
                <a:lnTo>
                  <a:pt x="682" y="153"/>
                </a:lnTo>
                <a:lnTo>
                  <a:pt x="670" y="168"/>
                </a:lnTo>
                <a:lnTo>
                  <a:pt x="657" y="183"/>
                </a:lnTo>
                <a:lnTo>
                  <a:pt x="642" y="195"/>
                </a:lnTo>
                <a:lnTo>
                  <a:pt x="634" y="201"/>
                </a:lnTo>
                <a:lnTo>
                  <a:pt x="626" y="206"/>
                </a:lnTo>
                <a:lnTo>
                  <a:pt x="617" y="210"/>
                </a:lnTo>
                <a:lnTo>
                  <a:pt x="608" y="214"/>
                </a:lnTo>
                <a:lnTo>
                  <a:pt x="598" y="217"/>
                </a:lnTo>
                <a:lnTo>
                  <a:pt x="587" y="219"/>
                </a:lnTo>
                <a:lnTo>
                  <a:pt x="577" y="222"/>
                </a:lnTo>
                <a:lnTo>
                  <a:pt x="565" y="223"/>
                </a:lnTo>
                <a:lnTo>
                  <a:pt x="565" y="223"/>
                </a:lnTo>
                <a:lnTo>
                  <a:pt x="553" y="234"/>
                </a:lnTo>
                <a:lnTo>
                  <a:pt x="546" y="246"/>
                </a:lnTo>
                <a:lnTo>
                  <a:pt x="541" y="256"/>
                </a:lnTo>
                <a:lnTo>
                  <a:pt x="540" y="265"/>
                </a:lnTo>
                <a:lnTo>
                  <a:pt x="540" y="274"/>
                </a:lnTo>
                <a:lnTo>
                  <a:pt x="544" y="282"/>
                </a:lnTo>
                <a:lnTo>
                  <a:pt x="547" y="288"/>
                </a:lnTo>
                <a:lnTo>
                  <a:pt x="552" y="295"/>
                </a:lnTo>
                <a:lnTo>
                  <a:pt x="560" y="309"/>
                </a:lnTo>
                <a:lnTo>
                  <a:pt x="562" y="315"/>
                </a:lnTo>
                <a:lnTo>
                  <a:pt x="564" y="322"/>
                </a:lnTo>
                <a:lnTo>
                  <a:pt x="563" y="328"/>
                </a:lnTo>
                <a:lnTo>
                  <a:pt x="560" y="336"/>
                </a:lnTo>
                <a:lnTo>
                  <a:pt x="553" y="343"/>
                </a:lnTo>
                <a:lnTo>
                  <a:pt x="542" y="351"/>
                </a:lnTo>
                <a:lnTo>
                  <a:pt x="542" y="351"/>
                </a:lnTo>
                <a:lnTo>
                  <a:pt x="540" y="364"/>
                </a:lnTo>
                <a:lnTo>
                  <a:pt x="534" y="378"/>
                </a:lnTo>
                <a:lnTo>
                  <a:pt x="529" y="391"/>
                </a:lnTo>
                <a:lnTo>
                  <a:pt x="522" y="401"/>
                </a:lnTo>
                <a:lnTo>
                  <a:pt x="514" y="412"/>
                </a:lnTo>
                <a:lnTo>
                  <a:pt x="506" y="421"/>
                </a:lnTo>
                <a:lnTo>
                  <a:pt x="492" y="438"/>
                </a:lnTo>
                <a:lnTo>
                  <a:pt x="486" y="445"/>
                </a:lnTo>
                <a:lnTo>
                  <a:pt x="481" y="453"/>
                </a:lnTo>
                <a:lnTo>
                  <a:pt x="478" y="460"/>
                </a:lnTo>
                <a:lnTo>
                  <a:pt x="478" y="467"/>
                </a:lnTo>
                <a:lnTo>
                  <a:pt x="480" y="475"/>
                </a:lnTo>
                <a:lnTo>
                  <a:pt x="485" y="482"/>
                </a:lnTo>
                <a:lnTo>
                  <a:pt x="494" y="490"/>
                </a:lnTo>
                <a:lnTo>
                  <a:pt x="506" y="498"/>
                </a:lnTo>
                <a:lnTo>
                  <a:pt x="506" y="498"/>
                </a:lnTo>
                <a:lnTo>
                  <a:pt x="515" y="503"/>
                </a:lnTo>
                <a:lnTo>
                  <a:pt x="521" y="508"/>
                </a:lnTo>
                <a:lnTo>
                  <a:pt x="526" y="514"/>
                </a:lnTo>
                <a:lnTo>
                  <a:pt x="530" y="520"/>
                </a:lnTo>
                <a:lnTo>
                  <a:pt x="533" y="527"/>
                </a:lnTo>
                <a:lnTo>
                  <a:pt x="535" y="534"/>
                </a:lnTo>
                <a:lnTo>
                  <a:pt x="538" y="547"/>
                </a:lnTo>
                <a:lnTo>
                  <a:pt x="540" y="561"/>
                </a:lnTo>
                <a:lnTo>
                  <a:pt x="542" y="575"/>
                </a:lnTo>
                <a:lnTo>
                  <a:pt x="544" y="582"/>
                </a:lnTo>
                <a:lnTo>
                  <a:pt x="546" y="589"/>
                </a:lnTo>
                <a:lnTo>
                  <a:pt x="549" y="595"/>
                </a:lnTo>
                <a:lnTo>
                  <a:pt x="554" y="600"/>
                </a:lnTo>
                <a:lnTo>
                  <a:pt x="554" y="600"/>
                </a:lnTo>
                <a:lnTo>
                  <a:pt x="555" y="612"/>
                </a:lnTo>
                <a:lnTo>
                  <a:pt x="556" y="623"/>
                </a:lnTo>
                <a:lnTo>
                  <a:pt x="555" y="637"/>
                </a:lnTo>
                <a:lnTo>
                  <a:pt x="555" y="644"/>
                </a:lnTo>
                <a:lnTo>
                  <a:pt x="553" y="651"/>
                </a:lnTo>
                <a:lnTo>
                  <a:pt x="550" y="658"/>
                </a:lnTo>
                <a:lnTo>
                  <a:pt x="547" y="664"/>
                </a:lnTo>
                <a:lnTo>
                  <a:pt x="544" y="669"/>
                </a:lnTo>
                <a:lnTo>
                  <a:pt x="538" y="673"/>
                </a:lnTo>
                <a:lnTo>
                  <a:pt x="532" y="676"/>
                </a:lnTo>
                <a:lnTo>
                  <a:pt x="524" y="677"/>
                </a:lnTo>
                <a:lnTo>
                  <a:pt x="524" y="677"/>
                </a:lnTo>
                <a:lnTo>
                  <a:pt x="519" y="677"/>
                </a:lnTo>
                <a:lnTo>
                  <a:pt x="515" y="677"/>
                </a:lnTo>
                <a:lnTo>
                  <a:pt x="510" y="676"/>
                </a:lnTo>
                <a:lnTo>
                  <a:pt x="506" y="674"/>
                </a:lnTo>
                <a:lnTo>
                  <a:pt x="496" y="668"/>
                </a:lnTo>
                <a:lnTo>
                  <a:pt x="488" y="660"/>
                </a:lnTo>
                <a:lnTo>
                  <a:pt x="479" y="650"/>
                </a:lnTo>
                <a:lnTo>
                  <a:pt x="471" y="638"/>
                </a:lnTo>
                <a:lnTo>
                  <a:pt x="463" y="624"/>
                </a:lnTo>
                <a:lnTo>
                  <a:pt x="455" y="610"/>
                </a:lnTo>
                <a:lnTo>
                  <a:pt x="438" y="576"/>
                </a:lnTo>
                <a:lnTo>
                  <a:pt x="422" y="540"/>
                </a:lnTo>
                <a:lnTo>
                  <a:pt x="403" y="505"/>
                </a:lnTo>
                <a:lnTo>
                  <a:pt x="385" y="471"/>
                </a:lnTo>
                <a:lnTo>
                  <a:pt x="385" y="471"/>
                </a:lnTo>
                <a:lnTo>
                  <a:pt x="380" y="480"/>
                </a:lnTo>
                <a:lnTo>
                  <a:pt x="374" y="486"/>
                </a:lnTo>
                <a:lnTo>
                  <a:pt x="361" y="500"/>
                </a:lnTo>
                <a:lnTo>
                  <a:pt x="355" y="507"/>
                </a:lnTo>
                <a:lnTo>
                  <a:pt x="349" y="514"/>
                </a:lnTo>
                <a:lnTo>
                  <a:pt x="346" y="521"/>
                </a:lnTo>
                <a:lnTo>
                  <a:pt x="344" y="530"/>
                </a:lnTo>
                <a:lnTo>
                  <a:pt x="344" y="530"/>
                </a:lnTo>
                <a:lnTo>
                  <a:pt x="346" y="539"/>
                </a:lnTo>
                <a:lnTo>
                  <a:pt x="349" y="549"/>
                </a:lnTo>
                <a:lnTo>
                  <a:pt x="354" y="557"/>
                </a:lnTo>
                <a:lnTo>
                  <a:pt x="359" y="565"/>
                </a:lnTo>
                <a:lnTo>
                  <a:pt x="364" y="573"/>
                </a:lnTo>
                <a:lnTo>
                  <a:pt x="370" y="582"/>
                </a:lnTo>
                <a:lnTo>
                  <a:pt x="372" y="592"/>
                </a:lnTo>
                <a:lnTo>
                  <a:pt x="374" y="604"/>
                </a:lnTo>
                <a:lnTo>
                  <a:pt x="374" y="604"/>
                </a:lnTo>
                <a:lnTo>
                  <a:pt x="373" y="612"/>
                </a:lnTo>
                <a:lnTo>
                  <a:pt x="372" y="619"/>
                </a:lnTo>
                <a:lnTo>
                  <a:pt x="370" y="624"/>
                </a:lnTo>
                <a:lnTo>
                  <a:pt x="367" y="630"/>
                </a:lnTo>
                <a:lnTo>
                  <a:pt x="361" y="639"/>
                </a:lnTo>
                <a:lnTo>
                  <a:pt x="354" y="648"/>
                </a:lnTo>
                <a:lnTo>
                  <a:pt x="346" y="654"/>
                </a:lnTo>
                <a:lnTo>
                  <a:pt x="340" y="662"/>
                </a:lnTo>
                <a:lnTo>
                  <a:pt x="336" y="667"/>
                </a:lnTo>
                <a:lnTo>
                  <a:pt x="335" y="673"/>
                </a:lnTo>
                <a:lnTo>
                  <a:pt x="334" y="679"/>
                </a:lnTo>
                <a:lnTo>
                  <a:pt x="333" y="685"/>
                </a:lnTo>
                <a:lnTo>
                  <a:pt x="333" y="685"/>
                </a:lnTo>
                <a:lnTo>
                  <a:pt x="334" y="690"/>
                </a:lnTo>
                <a:lnTo>
                  <a:pt x="338" y="696"/>
                </a:lnTo>
                <a:lnTo>
                  <a:pt x="346" y="706"/>
                </a:lnTo>
                <a:lnTo>
                  <a:pt x="351" y="712"/>
                </a:lnTo>
                <a:lnTo>
                  <a:pt x="355" y="718"/>
                </a:lnTo>
                <a:lnTo>
                  <a:pt x="358" y="725"/>
                </a:lnTo>
                <a:lnTo>
                  <a:pt x="359" y="733"/>
                </a:lnTo>
                <a:lnTo>
                  <a:pt x="359" y="733"/>
                </a:lnTo>
                <a:lnTo>
                  <a:pt x="358" y="744"/>
                </a:lnTo>
                <a:lnTo>
                  <a:pt x="355" y="756"/>
                </a:lnTo>
                <a:lnTo>
                  <a:pt x="349" y="767"/>
                </a:lnTo>
                <a:lnTo>
                  <a:pt x="342" y="776"/>
                </a:lnTo>
                <a:lnTo>
                  <a:pt x="333" y="786"/>
                </a:lnTo>
                <a:lnTo>
                  <a:pt x="323" y="795"/>
                </a:lnTo>
                <a:lnTo>
                  <a:pt x="312" y="803"/>
                </a:lnTo>
                <a:lnTo>
                  <a:pt x="301" y="811"/>
                </a:lnTo>
                <a:lnTo>
                  <a:pt x="275" y="824"/>
                </a:lnTo>
                <a:lnTo>
                  <a:pt x="251" y="835"/>
                </a:lnTo>
                <a:lnTo>
                  <a:pt x="228" y="843"/>
                </a:lnTo>
                <a:lnTo>
                  <a:pt x="209" y="850"/>
                </a:lnTo>
                <a:lnTo>
                  <a:pt x="209" y="850"/>
                </a:lnTo>
                <a:lnTo>
                  <a:pt x="182" y="860"/>
                </a:lnTo>
                <a:lnTo>
                  <a:pt x="158" y="872"/>
                </a:lnTo>
                <a:lnTo>
                  <a:pt x="136" y="883"/>
                </a:lnTo>
                <a:lnTo>
                  <a:pt x="115" y="896"/>
                </a:lnTo>
                <a:lnTo>
                  <a:pt x="74" y="920"/>
                </a:lnTo>
                <a:lnTo>
                  <a:pt x="53" y="932"/>
                </a:lnTo>
                <a:lnTo>
                  <a:pt x="29" y="942"/>
                </a:lnTo>
                <a:lnTo>
                  <a:pt x="29" y="942"/>
                </a:lnTo>
                <a:lnTo>
                  <a:pt x="31" y="949"/>
                </a:lnTo>
                <a:lnTo>
                  <a:pt x="34" y="954"/>
                </a:lnTo>
                <a:lnTo>
                  <a:pt x="36" y="958"/>
                </a:lnTo>
                <a:lnTo>
                  <a:pt x="36" y="964"/>
                </a:lnTo>
                <a:lnTo>
                  <a:pt x="36" y="964"/>
                </a:lnTo>
                <a:lnTo>
                  <a:pt x="36" y="1019"/>
                </a:lnTo>
                <a:lnTo>
                  <a:pt x="36" y="1019"/>
                </a:lnTo>
                <a:lnTo>
                  <a:pt x="36" y="1026"/>
                </a:lnTo>
                <a:lnTo>
                  <a:pt x="35" y="1033"/>
                </a:lnTo>
                <a:lnTo>
                  <a:pt x="30" y="1046"/>
                </a:lnTo>
                <a:lnTo>
                  <a:pt x="25" y="1056"/>
                </a:lnTo>
                <a:lnTo>
                  <a:pt x="18" y="1066"/>
                </a:lnTo>
                <a:lnTo>
                  <a:pt x="12" y="1077"/>
                </a:lnTo>
                <a:lnTo>
                  <a:pt x="6" y="1087"/>
                </a:lnTo>
                <a:lnTo>
                  <a:pt x="2" y="1099"/>
                </a:lnTo>
                <a:lnTo>
                  <a:pt x="0" y="1104"/>
                </a:lnTo>
                <a:lnTo>
                  <a:pt x="0" y="1111"/>
                </a:lnTo>
                <a:lnTo>
                  <a:pt x="0" y="1111"/>
                </a:lnTo>
                <a:lnTo>
                  <a:pt x="0" y="1120"/>
                </a:lnTo>
                <a:lnTo>
                  <a:pt x="3" y="1127"/>
                </a:lnTo>
                <a:lnTo>
                  <a:pt x="6" y="1134"/>
                </a:lnTo>
                <a:lnTo>
                  <a:pt x="12" y="1140"/>
                </a:lnTo>
                <a:lnTo>
                  <a:pt x="17" y="1143"/>
                </a:lnTo>
                <a:lnTo>
                  <a:pt x="23" y="1147"/>
                </a:lnTo>
                <a:lnTo>
                  <a:pt x="29" y="1149"/>
                </a:lnTo>
                <a:lnTo>
                  <a:pt x="36" y="1152"/>
                </a:lnTo>
                <a:lnTo>
                  <a:pt x="36" y="1152"/>
                </a:lnTo>
                <a:lnTo>
                  <a:pt x="37" y="1157"/>
                </a:lnTo>
                <a:lnTo>
                  <a:pt x="37" y="1164"/>
                </a:lnTo>
                <a:lnTo>
                  <a:pt x="40" y="1169"/>
                </a:lnTo>
                <a:lnTo>
                  <a:pt x="42" y="1173"/>
                </a:lnTo>
                <a:lnTo>
                  <a:pt x="44" y="1177"/>
                </a:lnTo>
                <a:lnTo>
                  <a:pt x="48" y="1180"/>
                </a:lnTo>
                <a:lnTo>
                  <a:pt x="56" y="1186"/>
                </a:lnTo>
                <a:lnTo>
                  <a:pt x="65" y="1188"/>
                </a:lnTo>
                <a:lnTo>
                  <a:pt x="75" y="1191"/>
                </a:lnTo>
                <a:lnTo>
                  <a:pt x="87" y="1192"/>
                </a:lnTo>
                <a:lnTo>
                  <a:pt x="98" y="1192"/>
                </a:lnTo>
                <a:lnTo>
                  <a:pt x="98" y="1192"/>
                </a:lnTo>
                <a:lnTo>
                  <a:pt x="190" y="1192"/>
                </a:lnTo>
                <a:lnTo>
                  <a:pt x="190" y="1192"/>
                </a:lnTo>
                <a:lnTo>
                  <a:pt x="195" y="1192"/>
                </a:lnTo>
                <a:lnTo>
                  <a:pt x="199" y="1193"/>
                </a:lnTo>
                <a:lnTo>
                  <a:pt x="203" y="1195"/>
                </a:lnTo>
                <a:lnTo>
                  <a:pt x="206" y="1198"/>
                </a:lnTo>
                <a:lnTo>
                  <a:pt x="213" y="1203"/>
                </a:lnTo>
                <a:lnTo>
                  <a:pt x="218" y="1211"/>
                </a:lnTo>
                <a:lnTo>
                  <a:pt x="221" y="1221"/>
                </a:lnTo>
                <a:lnTo>
                  <a:pt x="225" y="1231"/>
                </a:lnTo>
                <a:lnTo>
                  <a:pt x="229" y="1254"/>
                </a:lnTo>
                <a:lnTo>
                  <a:pt x="235" y="1277"/>
                </a:lnTo>
                <a:lnTo>
                  <a:pt x="239" y="1287"/>
                </a:lnTo>
                <a:lnTo>
                  <a:pt x="243" y="1297"/>
                </a:lnTo>
                <a:lnTo>
                  <a:pt x="248" y="1305"/>
                </a:lnTo>
                <a:lnTo>
                  <a:pt x="255" y="1311"/>
                </a:lnTo>
                <a:lnTo>
                  <a:pt x="259" y="1314"/>
                </a:lnTo>
                <a:lnTo>
                  <a:pt x="264" y="1315"/>
                </a:lnTo>
                <a:lnTo>
                  <a:pt x="269" y="1316"/>
                </a:lnTo>
                <a:lnTo>
                  <a:pt x="274" y="1316"/>
                </a:lnTo>
                <a:lnTo>
                  <a:pt x="274" y="1316"/>
                </a:lnTo>
                <a:lnTo>
                  <a:pt x="281" y="1316"/>
                </a:lnTo>
                <a:lnTo>
                  <a:pt x="288" y="1314"/>
                </a:lnTo>
                <a:lnTo>
                  <a:pt x="300" y="1309"/>
                </a:lnTo>
                <a:lnTo>
                  <a:pt x="312" y="1302"/>
                </a:lnTo>
                <a:lnTo>
                  <a:pt x="319" y="1300"/>
                </a:lnTo>
                <a:lnTo>
                  <a:pt x="326" y="1299"/>
                </a:lnTo>
                <a:lnTo>
                  <a:pt x="326" y="1299"/>
                </a:lnTo>
                <a:lnTo>
                  <a:pt x="329" y="1303"/>
                </a:lnTo>
                <a:lnTo>
                  <a:pt x="333" y="1307"/>
                </a:lnTo>
                <a:lnTo>
                  <a:pt x="338" y="1309"/>
                </a:lnTo>
                <a:lnTo>
                  <a:pt x="344" y="1309"/>
                </a:lnTo>
                <a:lnTo>
                  <a:pt x="344" y="1309"/>
                </a:lnTo>
                <a:lnTo>
                  <a:pt x="349" y="1309"/>
                </a:lnTo>
                <a:lnTo>
                  <a:pt x="354" y="1307"/>
                </a:lnTo>
                <a:lnTo>
                  <a:pt x="362" y="1300"/>
                </a:lnTo>
                <a:lnTo>
                  <a:pt x="370" y="1294"/>
                </a:lnTo>
                <a:lnTo>
                  <a:pt x="373" y="1292"/>
                </a:lnTo>
                <a:lnTo>
                  <a:pt x="378" y="1291"/>
                </a:lnTo>
                <a:lnTo>
                  <a:pt x="378" y="1291"/>
                </a:lnTo>
                <a:lnTo>
                  <a:pt x="385" y="1293"/>
                </a:lnTo>
                <a:lnTo>
                  <a:pt x="396" y="1299"/>
                </a:lnTo>
                <a:lnTo>
                  <a:pt x="410" y="1306"/>
                </a:lnTo>
                <a:lnTo>
                  <a:pt x="425" y="1315"/>
                </a:lnTo>
                <a:lnTo>
                  <a:pt x="439" y="1325"/>
                </a:lnTo>
                <a:lnTo>
                  <a:pt x="450" y="1334"/>
                </a:lnTo>
                <a:lnTo>
                  <a:pt x="460" y="1344"/>
                </a:lnTo>
                <a:lnTo>
                  <a:pt x="461" y="1347"/>
                </a:lnTo>
                <a:lnTo>
                  <a:pt x="462" y="1351"/>
                </a:lnTo>
                <a:lnTo>
                  <a:pt x="462" y="1351"/>
                </a:lnTo>
                <a:lnTo>
                  <a:pt x="462" y="1379"/>
                </a:lnTo>
                <a:lnTo>
                  <a:pt x="462" y="1379"/>
                </a:lnTo>
                <a:lnTo>
                  <a:pt x="463" y="1390"/>
                </a:lnTo>
                <a:lnTo>
                  <a:pt x="466" y="1401"/>
                </a:lnTo>
                <a:lnTo>
                  <a:pt x="471" y="1415"/>
                </a:lnTo>
                <a:lnTo>
                  <a:pt x="477" y="1427"/>
                </a:lnTo>
                <a:lnTo>
                  <a:pt x="477" y="1427"/>
                </a:lnTo>
                <a:lnTo>
                  <a:pt x="480" y="1432"/>
                </a:lnTo>
                <a:lnTo>
                  <a:pt x="484" y="1438"/>
                </a:lnTo>
                <a:lnTo>
                  <a:pt x="487" y="1450"/>
                </a:lnTo>
                <a:lnTo>
                  <a:pt x="489" y="1461"/>
                </a:lnTo>
                <a:lnTo>
                  <a:pt x="492" y="1473"/>
                </a:lnTo>
                <a:lnTo>
                  <a:pt x="494" y="1483"/>
                </a:lnTo>
                <a:lnTo>
                  <a:pt x="496" y="1493"/>
                </a:lnTo>
                <a:lnTo>
                  <a:pt x="502" y="1502"/>
                </a:lnTo>
                <a:lnTo>
                  <a:pt x="506" y="1507"/>
                </a:lnTo>
                <a:lnTo>
                  <a:pt x="510" y="1512"/>
                </a:lnTo>
                <a:lnTo>
                  <a:pt x="510" y="1512"/>
                </a:lnTo>
                <a:lnTo>
                  <a:pt x="579" y="1512"/>
                </a:lnTo>
                <a:lnTo>
                  <a:pt x="579" y="1512"/>
                </a:lnTo>
                <a:lnTo>
                  <a:pt x="579" y="1512"/>
                </a:lnTo>
                <a:lnTo>
                  <a:pt x="595" y="1529"/>
                </a:lnTo>
                <a:lnTo>
                  <a:pt x="609" y="1545"/>
                </a:lnTo>
                <a:lnTo>
                  <a:pt x="624" y="1559"/>
                </a:lnTo>
                <a:lnTo>
                  <a:pt x="632" y="1565"/>
                </a:lnTo>
                <a:lnTo>
                  <a:pt x="642" y="1570"/>
                </a:lnTo>
                <a:lnTo>
                  <a:pt x="642" y="1570"/>
                </a:lnTo>
                <a:lnTo>
                  <a:pt x="649" y="1574"/>
                </a:lnTo>
                <a:lnTo>
                  <a:pt x="659" y="1577"/>
                </a:lnTo>
                <a:lnTo>
                  <a:pt x="677" y="1583"/>
                </a:lnTo>
                <a:lnTo>
                  <a:pt x="698" y="1588"/>
                </a:lnTo>
                <a:lnTo>
                  <a:pt x="718" y="1591"/>
                </a:lnTo>
                <a:lnTo>
                  <a:pt x="758" y="1598"/>
                </a:lnTo>
                <a:lnTo>
                  <a:pt x="775" y="1603"/>
                </a:lnTo>
                <a:lnTo>
                  <a:pt x="789" y="1607"/>
                </a:lnTo>
                <a:lnTo>
                  <a:pt x="789" y="1607"/>
                </a:lnTo>
                <a:lnTo>
                  <a:pt x="800" y="1614"/>
                </a:lnTo>
                <a:lnTo>
                  <a:pt x="809" y="1621"/>
                </a:lnTo>
                <a:lnTo>
                  <a:pt x="817" y="1629"/>
                </a:lnTo>
                <a:lnTo>
                  <a:pt x="825" y="1637"/>
                </a:lnTo>
                <a:lnTo>
                  <a:pt x="838" y="1656"/>
                </a:lnTo>
                <a:lnTo>
                  <a:pt x="851" y="1673"/>
                </a:lnTo>
                <a:lnTo>
                  <a:pt x="857" y="1681"/>
                </a:lnTo>
                <a:lnTo>
                  <a:pt x="863" y="1689"/>
                </a:lnTo>
                <a:lnTo>
                  <a:pt x="871" y="1696"/>
                </a:lnTo>
                <a:lnTo>
                  <a:pt x="880" y="1702"/>
                </a:lnTo>
                <a:lnTo>
                  <a:pt x="890" y="1706"/>
                </a:lnTo>
                <a:lnTo>
                  <a:pt x="900" y="1710"/>
                </a:lnTo>
                <a:lnTo>
                  <a:pt x="914" y="1713"/>
                </a:lnTo>
                <a:lnTo>
                  <a:pt x="928" y="1713"/>
                </a:lnTo>
                <a:lnTo>
                  <a:pt x="928" y="1713"/>
                </a:lnTo>
                <a:lnTo>
                  <a:pt x="947" y="1714"/>
                </a:lnTo>
                <a:lnTo>
                  <a:pt x="965" y="1718"/>
                </a:lnTo>
                <a:lnTo>
                  <a:pt x="983" y="1720"/>
                </a:lnTo>
                <a:lnTo>
                  <a:pt x="1001" y="1721"/>
                </a:lnTo>
                <a:lnTo>
                  <a:pt x="1001" y="1721"/>
                </a:lnTo>
                <a:lnTo>
                  <a:pt x="1010" y="1720"/>
                </a:lnTo>
                <a:lnTo>
                  <a:pt x="1016" y="1719"/>
                </a:lnTo>
                <a:lnTo>
                  <a:pt x="1022" y="1715"/>
                </a:lnTo>
                <a:lnTo>
                  <a:pt x="1028" y="1711"/>
                </a:lnTo>
                <a:lnTo>
                  <a:pt x="1034" y="1706"/>
                </a:lnTo>
                <a:lnTo>
                  <a:pt x="1038" y="1702"/>
                </a:lnTo>
                <a:lnTo>
                  <a:pt x="1048" y="1690"/>
                </a:lnTo>
                <a:lnTo>
                  <a:pt x="1056" y="1679"/>
                </a:lnTo>
                <a:lnTo>
                  <a:pt x="1065" y="1668"/>
                </a:lnTo>
                <a:lnTo>
                  <a:pt x="1071" y="1665"/>
                </a:lnTo>
                <a:lnTo>
                  <a:pt x="1076" y="1661"/>
                </a:lnTo>
                <a:lnTo>
                  <a:pt x="1083" y="1659"/>
                </a:lnTo>
                <a:lnTo>
                  <a:pt x="1090" y="1659"/>
                </a:lnTo>
                <a:lnTo>
                  <a:pt x="1090" y="1659"/>
                </a:lnTo>
                <a:lnTo>
                  <a:pt x="1095" y="1659"/>
                </a:lnTo>
                <a:lnTo>
                  <a:pt x="1099" y="1660"/>
                </a:lnTo>
                <a:lnTo>
                  <a:pt x="1103" y="1662"/>
                </a:lnTo>
                <a:lnTo>
                  <a:pt x="1107" y="1666"/>
                </a:lnTo>
                <a:lnTo>
                  <a:pt x="1114" y="1673"/>
                </a:lnTo>
                <a:lnTo>
                  <a:pt x="1120" y="1682"/>
                </a:lnTo>
                <a:lnTo>
                  <a:pt x="1132" y="1700"/>
                </a:lnTo>
                <a:lnTo>
                  <a:pt x="1136" y="1707"/>
                </a:lnTo>
                <a:lnTo>
                  <a:pt x="1142" y="1713"/>
                </a:lnTo>
                <a:lnTo>
                  <a:pt x="1142" y="1713"/>
                </a:lnTo>
                <a:lnTo>
                  <a:pt x="1145" y="1718"/>
                </a:lnTo>
                <a:lnTo>
                  <a:pt x="1149" y="1721"/>
                </a:lnTo>
                <a:lnTo>
                  <a:pt x="1152" y="1722"/>
                </a:lnTo>
                <a:lnTo>
                  <a:pt x="1156" y="1723"/>
                </a:lnTo>
                <a:lnTo>
                  <a:pt x="1163" y="1725"/>
                </a:lnTo>
                <a:lnTo>
                  <a:pt x="1170" y="1722"/>
                </a:lnTo>
                <a:lnTo>
                  <a:pt x="1184" y="1717"/>
                </a:lnTo>
                <a:lnTo>
                  <a:pt x="1193" y="1715"/>
                </a:lnTo>
                <a:lnTo>
                  <a:pt x="1196" y="1717"/>
                </a:lnTo>
                <a:lnTo>
                  <a:pt x="1201" y="1717"/>
                </a:lnTo>
                <a:lnTo>
                  <a:pt x="1201" y="1717"/>
                </a:lnTo>
                <a:lnTo>
                  <a:pt x="1207" y="1721"/>
                </a:lnTo>
                <a:lnTo>
                  <a:pt x="1213" y="1727"/>
                </a:lnTo>
                <a:lnTo>
                  <a:pt x="1217" y="1733"/>
                </a:lnTo>
                <a:lnTo>
                  <a:pt x="1220" y="1740"/>
                </a:lnTo>
                <a:lnTo>
                  <a:pt x="1225" y="1751"/>
                </a:lnTo>
                <a:lnTo>
                  <a:pt x="1228" y="1757"/>
                </a:lnTo>
                <a:lnTo>
                  <a:pt x="1234" y="1761"/>
                </a:lnTo>
                <a:lnTo>
                  <a:pt x="1234" y="1761"/>
                </a:lnTo>
                <a:lnTo>
                  <a:pt x="1240" y="1765"/>
                </a:lnTo>
                <a:lnTo>
                  <a:pt x="1247" y="1768"/>
                </a:lnTo>
                <a:lnTo>
                  <a:pt x="1252" y="1769"/>
                </a:lnTo>
                <a:lnTo>
                  <a:pt x="1259" y="1769"/>
                </a:lnTo>
                <a:lnTo>
                  <a:pt x="1272" y="1769"/>
                </a:lnTo>
                <a:lnTo>
                  <a:pt x="1278" y="1771"/>
                </a:lnTo>
                <a:lnTo>
                  <a:pt x="1285" y="1772"/>
                </a:lnTo>
                <a:lnTo>
                  <a:pt x="1285" y="1772"/>
                </a:lnTo>
                <a:lnTo>
                  <a:pt x="1291" y="1775"/>
                </a:lnTo>
                <a:lnTo>
                  <a:pt x="1297" y="1780"/>
                </a:lnTo>
                <a:lnTo>
                  <a:pt x="1306" y="1789"/>
                </a:lnTo>
                <a:lnTo>
                  <a:pt x="1317" y="1798"/>
                </a:lnTo>
                <a:lnTo>
                  <a:pt x="1323" y="1802"/>
                </a:lnTo>
                <a:lnTo>
                  <a:pt x="1328" y="1805"/>
                </a:lnTo>
                <a:lnTo>
                  <a:pt x="1328" y="1805"/>
                </a:lnTo>
                <a:lnTo>
                  <a:pt x="1328" y="1805"/>
                </a:lnTo>
                <a:lnTo>
                  <a:pt x="1328" y="1805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9525" cap="flat" cmpd="sng" algn="ctr">
            <a:solidFill>
              <a:srgbClr val="FFFFFF"/>
            </a:solidFill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marL="0" marR="0" lvl="0" indent="-268288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7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3" name="Picture 9" descr="C:\Documents and Settings\lplehanova.IPK\Рабочий стол\новый логотип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122441"/>
            <a:ext cx="830466" cy="949105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214282" y="1428736"/>
            <a:ext cx="51435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660033"/>
                </a:solidFill>
                <a:latin typeface="Calibri" pitchFamily="34" charset="0"/>
              </a:rPr>
              <a:t>Результаты </a:t>
            </a:r>
            <a:r>
              <a:rPr lang="ru-RU" sz="2800" b="1" dirty="0" smtClean="0">
                <a:solidFill>
                  <a:srgbClr val="660033"/>
                </a:solidFill>
                <a:latin typeface="Calibri" pitchFamily="34" charset="0"/>
              </a:rPr>
              <a:t>оценки </a:t>
            </a:r>
            <a:r>
              <a:rPr lang="ru-RU" sz="2800" b="1" dirty="0" smtClean="0">
                <a:solidFill>
                  <a:srgbClr val="660033"/>
                </a:solidFill>
                <a:latin typeface="Calibri" pitchFamily="34" charset="0"/>
              </a:rPr>
              <a:t>качества образования как </a:t>
            </a:r>
            <a:r>
              <a:rPr lang="ru-RU" sz="2800" b="1" dirty="0" smtClean="0">
                <a:solidFill>
                  <a:srgbClr val="660033"/>
                </a:solidFill>
                <a:latin typeface="Calibri" pitchFamily="34" charset="0"/>
              </a:rPr>
              <a:t>основа</a:t>
            </a:r>
            <a:r>
              <a:rPr lang="ru-RU" sz="2800" b="1" dirty="0" smtClean="0">
                <a:solidFill>
                  <a:srgbClr val="660033"/>
                </a:solidFill>
                <a:latin typeface="Calibri" pitchFamily="34" charset="0"/>
              </a:rPr>
              <a:t/>
            </a:r>
            <a:br>
              <a:rPr lang="ru-RU" sz="2800" b="1" dirty="0" smtClean="0">
                <a:solidFill>
                  <a:srgbClr val="660033"/>
                </a:solidFill>
                <a:latin typeface="Calibri" pitchFamily="34" charset="0"/>
              </a:rPr>
            </a:br>
            <a:r>
              <a:rPr lang="ru-RU" sz="2800" b="1" dirty="0" smtClean="0">
                <a:solidFill>
                  <a:srgbClr val="660033"/>
                </a:solidFill>
                <a:latin typeface="Calibri" pitchFamily="34" charset="0"/>
              </a:rPr>
              <a:t>для принятия управленческих решений в рамках методического сопровождения деятельности педагогических работников автономного округа</a:t>
            </a:r>
            <a:endParaRPr lang="ru-RU" sz="2800" b="1" dirty="0">
              <a:solidFill>
                <a:srgbClr val="660033"/>
              </a:solidFill>
              <a:latin typeface="Calibri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286248" y="5572140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100" b="1" dirty="0" smtClean="0"/>
              <a:t>Плеханова Людмила Александровна, </a:t>
            </a:r>
            <a:r>
              <a:rPr lang="ru-RU" sz="1100" b="1" dirty="0" err="1" smtClean="0"/>
              <a:t>к.п.н</a:t>
            </a:r>
            <a:r>
              <a:rPr lang="ru-RU" sz="1100" b="1" dirty="0" smtClean="0"/>
              <a:t>, </a:t>
            </a:r>
            <a:br>
              <a:rPr lang="ru-RU" sz="1100" b="1" dirty="0" smtClean="0"/>
            </a:br>
            <a:r>
              <a:rPr lang="ru-RU" sz="1100" b="1" dirty="0" smtClean="0"/>
              <a:t>зав. кафедрой управления развитием общего образования</a:t>
            </a:r>
            <a:br>
              <a:rPr lang="ru-RU" sz="1100" b="1" dirty="0" smtClean="0"/>
            </a:br>
            <a:r>
              <a:rPr lang="ru-RU" sz="1100" b="1" dirty="0" smtClean="0"/>
              <a:t>ГАУ ДПО ЯНАО «РИРО» </a:t>
            </a:r>
            <a:endParaRPr lang="ru-RU" sz="1100" b="1" dirty="0"/>
          </a:p>
        </p:txBody>
      </p:sp>
      <p:cxnSp>
        <p:nvCxnSpPr>
          <p:cNvPr id="32" name="Прямая со стрелкой 31"/>
          <p:cNvCxnSpPr/>
          <p:nvPr/>
        </p:nvCxnSpPr>
        <p:spPr bwMode="auto">
          <a:xfrm>
            <a:off x="214282" y="5429264"/>
            <a:ext cx="8643940" cy="167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Заголовок 1"/>
          <p:cNvSpPr txBox="1">
            <a:spLocks/>
          </p:cNvSpPr>
          <p:nvPr/>
        </p:nvSpPr>
        <p:spPr>
          <a:xfrm>
            <a:off x="428596" y="142876"/>
            <a:ext cx="8143932" cy="1000108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ru-RU" sz="14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Конференция 3 «Модели и практики управления на основе результатов </a:t>
            </a:r>
            <a:br>
              <a:rPr lang="ru-RU" sz="14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оценки качества образования»</a:t>
            </a:r>
          </a:p>
          <a:p>
            <a:pPr algn="ctr"/>
            <a:r>
              <a:rPr lang="ru-RU" sz="1400" b="1" dirty="0" smtClean="0">
                <a:solidFill>
                  <a:srgbClr val="333399"/>
                </a:solidFill>
                <a:latin typeface="+mn-lt"/>
                <a:cs typeface="Times New Roman" pitchFamily="18" charset="0"/>
              </a:rPr>
              <a:t>Секция 3.1. Управление образовательными системами </a:t>
            </a:r>
            <a:br>
              <a:rPr lang="ru-RU" sz="1400" b="1" dirty="0" smtClean="0">
                <a:solidFill>
                  <a:srgbClr val="333399"/>
                </a:solidFill>
                <a:latin typeface="+mn-lt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333399"/>
                </a:solidFill>
                <a:latin typeface="+mn-lt"/>
                <a:cs typeface="Times New Roman" pitchFamily="18" charset="0"/>
              </a:rPr>
              <a:t>на основе результатов оценки качества образования</a:t>
            </a:r>
            <a:endParaRPr lang="ru-RU" sz="1400" b="1" dirty="0">
              <a:solidFill>
                <a:srgbClr val="333399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285984" y="6357958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050" b="1" dirty="0" smtClean="0">
                <a:solidFill>
                  <a:srgbClr val="002060"/>
                </a:solidFill>
              </a:rPr>
              <a:t>г. Ярославль</a:t>
            </a:r>
          </a:p>
          <a:p>
            <a:pPr algn="ctr"/>
            <a:r>
              <a:rPr lang="ru-RU" sz="1050" b="1" dirty="0" smtClean="0">
                <a:solidFill>
                  <a:srgbClr val="002060"/>
                </a:solidFill>
              </a:rPr>
              <a:t>26 апреля 2016 года</a:t>
            </a:r>
            <a:endParaRPr lang="ru-RU" sz="1050" b="1" dirty="0">
              <a:solidFill>
                <a:srgbClr val="002060"/>
              </a:solidFill>
            </a:endParaRPr>
          </a:p>
        </p:txBody>
      </p:sp>
      <p:pic>
        <p:nvPicPr>
          <p:cNvPr id="11" name="Picture 2" descr="http://www.yamaledu.org/uploads/posts/2015-12/1449651524_na-kontrolnoy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5008" y="2214554"/>
            <a:ext cx="2986666" cy="19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" name="Название 1"/>
          <p:cNvSpPr txBox="1">
            <a:spLocks/>
          </p:cNvSpPr>
          <p:nvPr/>
        </p:nvSpPr>
        <p:spPr>
          <a:xfrm>
            <a:off x="214282" y="357166"/>
            <a:ext cx="8501122" cy="570898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b="1" dirty="0" smtClean="0">
                <a:solidFill>
                  <a:srgbClr val="000099"/>
                </a:solidFill>
                <a:latin typeface="Cambria" pitchFamily="18" charset="0"/>
                <a:cs typeface="Arial" pitchFamily="34" charset="0"/>
              </a:rPr>
              <a:t>ПРОЦЕСС ПРИНЯТИЯ УПРАВЛЕНЧЕСКИХ РЕШЕНИЙ </a:t>
            </a:r>
          </a:p>
        </p:txBody>
      </p:sp>
      <p:grpSp>
        <p:nvGrpSpPr>
          <p:cNvPr id="40" name="Группа 39"/>
          <p:cNvGrpSpPr/>
          <p:nvPr/>
        </p:nvGrpSpPr>
        <p:grpSpPr>
          <a:xfrm>
            <a:off x="285720" y="1557265"/>
            <a:ext cx="6643734" cy="4786346"/>
            <a:chOff x="285720" y="1500174"/>
            <a:chExt cx="6643734" cy="4786346"/>
          </a:xfrm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285720" y="1500174"/>
              <a:ext cx="6643734" cy="4786346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357158" y="1643050"/>
              <a:ext cx="6286544" cy="4429156"/>
              <a:chOff x="793282" y="1052736"/>
              <a:chExt cx="8768230" cy="3816424"/>
            </a:xfrm>
          </p:grpSpPr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6753200" y="1988840"/>
                <a:ext cx="2808312" cy="648072"/>
              </a:xfrm>
              <a:prstGeom prst="roundRect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vert="horz" rtlCol="0" anchor="ctr">
                <a:flatTx/>
              </a:bodyPr>
              <a:lstStyle/>
              <a:p>
                <a:pPr algn="ctr"/>
                <a:r>
                  <a:rPr lang="ru-RU" sz="11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Формирование программы развития ОО</a:t>
                </a:r>
                <a:endParaRPr lang="ru-RU" sz="11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" name="Скругленный прямоугольник 13"/>
              <p:cNvSpPr/>
              <p:nvPr/>
            </p:nvSpPr>
            <p:spPr>
              <a:xfrm>
                <a:off x="6753200" y="1052736"/>
                <a:ext cx="2808312" cy="792088"/>
              </a:xfrm>
              <a:prstGeom prst="round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>
                <a:flatTx/>
              </a:bodyPr>
              <a:lstStyle/>
              <a:p>
                <a:pPr algn="ctr"/>
                <a:r>
                  <a:rPr lang="ru-RU" sz="11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Уровень образовательной организации</a:t>
                </a:r>
                <a:endParaRPr lang="ru-RU" sz="11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" name="Скругленный прямоугольник 14"/>
              <p:cNvSpPr/>
              <p:nvPr/>
            </p:nvSpPr>
            <p:spPr>
              <a:xfrm>
                <a:off x="992560" y="2132856"/>
                <a:ext cx="5472608" cy="504056"/>
              </a:xfrm>
              <a:prstGeom prst="round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36000" rIns="36000" rtlCol="0" anchor="ctr">
                <a:flatTx/>
              </a:bodyPr>
              <a:lstStyle/>
              <a:p>
                <a:pPr algn="ctr"/>
                <a:r>
                  <a:rPr lang="ru-RU" sz="11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Анализ состояния системы образования и тенденций ее изменения</a:t>
                </a:r>
                <a:endParaRPr lang="ru-RU" sz="11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" name="Скругленный прямоугольник 15"/>
              <p:cNvSpPr/>
              <p:nvPr/>
            </p:nvSpPr>
            <p:spPr>
              <a:xfrm>
                <a:off x="992560" y="3068960"/>
                <a:ext cx="5472608" cy="504056"/>
              </a:xfrm>
              <a:prstGeom prst="round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36000" rIns="36000" rtlCol="0" anchor="ctr">
                <a:flatTx/>
              </a:bodyPr>
              <a:lstStyle/>
              <a:p>
                <a:pPr algn="ctr"/>
                <a:r>
                  <a:rPr lang="ru-RU" sz="11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Управление качеством образования</a:t>
                </a:r>
                <a:endParaRPr lang="ru-RU" sz="11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2743206" y="1052736"/>
                <a:ext cx="1708058" cy="792087"/>
              </a:xfrm>
              <a:prstGeom prst="round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>
                <a:flatTx/>
              </a:bodyPr>
              <a:lstStyle/>
              <a:p>
                <a:pPr algn="ctr"/>
                <a:r>
                  <a:rPr lang="ru-RU" sz="11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Региональный уровень</a:t>
                </a:r>
                <a:endParaRPr lang="ru-RU" sz="11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Скругленный прямоугольник 17"/>
              <p:cNvSpPr/>
              <p:nvPr/>
            </p:nvSpPr>
            <p:spPr>
              <a:xfrm>
                <a:off x="4579563" y="1052736"/>
                <a:ext cx="1992780" cy="792087"/>
              </a:xfrm>
              <a:prstGeom prst="round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>
                <a:flatTx/>
              </a:bodyPr>
              <a:lstStyle/>
              <a:p>
                <a:pPr algn="ctr"/>
                <a:r>
                  <a:rPr lang="ru-RU" sz="11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Муниципальный уровень</a:t>
                </a:r>
                <a:endParaRPr lang="ru-RU" sz="11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" name="Скругленный прямоугольник 18"/>
              <p:cNvSpPr/>
              <p:nvPr/>
            </p:nvSpPr>
            <p:spPr>
              <a:xfrm>
                <a:off x="992560" y="1052736"/>
                <a:ext cx="1584176" cy="792088"/>
              </a:xfrm>
              <a:prstGeom prst="roundRect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36000" rIns="36000" rtlCol="0" anchor="ctr">
                <a:flatTx/>
              </a:bodyPr>
              <a:lstStyle/>
              <a:p>
                <a:pPr algn="ctr"/>
                <a:r>
                  <a:rPr lang="ru-RU" sz="11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Федеральный уровень</a:t>
                </a:r>
                <a:endParaRPr lang="ru-RU" sz="11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" name="Скругленный прямоугольник 19"/>
              <p:cNvSpPr/>
              <p:nvPr/>
            </p:nvSpPr>
            <p:spPr>
              <a:xfrm>
                <a:off x="6753200" y="2881439"/>
                <a:ext cx="2808312" cy="979609"/>
              </a:xfrm>
              <a:prstGeom prst="roundRect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vert="horz" rtlCol="0" anchor="ctr">
                <a:flatTx/>
              </a:bodyPr>
              <a:lstStyle/>
              <a:p>
                <a:pPr algn="ctr"/>
                <a:r>
                  <a:rPr lang="ru-RU" sz="105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Определение образовательной траектории обучающихся, оказание необходимой помощи в обучении и поддержка педагогов</a:t>
                </a:r>
                <a:endParaRPr lang="ru-RU" sz="105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" name="Скругленный прямоугольник 20"/>
              <p:cNvSpPr/>
              <p:nvPr/>
            </p:nvSpPr>
            <p:spPr>
              <a:xfrm>
                <a:off x="6753200" y="4077072"/>
                <a:ext cx="2808312" cy="792088"/>
              </a:xfrm>
              <a:prstGeom prst="roundRect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vert="horz" rtlCol="0" anchor="ctr">
                <a:flatTx/>
              </a:bodyPr>
              <a:lstStyle/>
              <a:p>
                <a:pPr algn="ctr"/>
                <a:r>
                  <a:rPr lang="ru-RU" sz="11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Коррекция образовательных, рабочих программ</a:t>
                </a:r>
                <a:endParaRPr lang="ru-RU" sz="11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" name="Скругленный прямоугольник 22"/>
              <p:cNvSpPr/>
              <p:nvPr/>
            </p:nvSpPr>
            <p:spPr>
              <a:xfrm>
                <a:off x="4952999" y="3890327"/>
                <a:ext cx="1619343" cy="864096"/>
              </a:xfrm>
              <a:prstGeom prst="round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rtlCol="0" anchor="ctr">
                <a:flatTx/>
              </a:bodyPr>
              <a:lstStyle/>
              <a:p>
                <a:pPr algn="ctr"/>
                <a:r>
                  <a:rPr lang="ru-RU" sz="11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Определение кадровой политики</a:t>
                </a:r>
                <a:endParaRPr lang="ru-RU" sz="11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" name="Скругленный прямоугольник 23"/>
              <p:cNvSpPr/>
              <p:nvPr/>
            </p:nvSpPr>
            <p:spPr>
              <a:xfrm>
                <a:off x="2586784" y="3890327"/>
                <a:ext cx="2294208" cy="864096"/>
              </a:xfrm>
              <a:prstGeom prst="round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rtlCol="0" anchor="ctr">
                <a:flatTx/>
              </a:bodyPr>
              <a:lstStyle/>
              <a:p>
                <a:pPr algn="ctr"/>
                <a:r>
                  <a:rPr lang="ru-RU" sz="11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Перераспределение ресурсного обеспечения</a:t>
                </a:r>
                <a:endParaRPr lang="ru-RU" sz="11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" name="Скругленный прямоугольник 24"/>
              <p:cNvSpPr/>
              <p:nvPr/>
            </p:nvSpPr>
            <p:spPr>
              <a:xfrm>
                <a:off x="793282" y="3859574"/>
                <a:ext cx="1728192" cy="864096"/>
              </a:xfrm>
              <a:prstGeom prst="round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rtlCol="0" anchor="ctr">
                <a:flatTx/>
              </a:bodyPr>
              <a:lstStyle/>
              <a:p>
                <a:pPr algn="ctr"/>
                <a:r>
                  <a:rPr lang="ru-RU" sz="11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Прогнозирование развития образования</a:t>
                </a:r>
                <a:endParaRPr lang="ru-RU" sz="11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30" name="Freeform 133"/>
          <p:cNvSpPr>
            <a:spLocks/>
          </p:cNvSpPr>
          <p:nvPr/>
        </p:nvSpPr>
        <p:spPr bwMode="auto">
          <a:xfrm rot="21261509">
            <a:off x="7912095" y="48095"/>
            <a:ext cx="1035085" cy="1148540"/>
          </a:xfrm>
          <a:custGeom>
            <a:avLst/>
            <a:gdLst/>
            <a:ahLst/>
            <a:cxnLst>
              <a:cxn ang="0">
                <a:pos x="1366" y="1758"/>
              </a:cxn>
              <a:cxn ang="0">
                <a:pos x="1401" y="1649"/>
              </a:cxn>
              <a:cxn ang="0">
                <a:pos x="1451" y="1525"/>
              </a:cxn>
              <a:cxn ang="0">
                <a:pos x="1357" y="1395"/>
              </a:cxn>
              <a:cxn ang="0">
                <a:pos x="1312" y="1249"/>
              </a:cxn>
              <a:cxn ang="0">
                <a:pos x="1266" y="1059"/>
              </a:cxn>
              <a:cxn ang="0">
                <a:pos x="1288" y="900"/>
              </a:cxn>
              <a:cxn ang="0">
                <a:pos x="1306" y="827"/>
              </a:cxn>
              <a:cxn ang="0">
                <a:pos x="1266" y="718"/>
              </a:cxn>
              <a:cxn ang="0">
                <a:pos x="1145" y="653"/>
              </a:cxn>
              <a:cxn ang="0">
                <a:pos x="1227" y="516"/>
              </a:cxn>
              <a:cxn ang="0">
                <a:pos x="1187" y="371"/>
              </a:cxn>
              <a:cxn ang="0">
                <a:pos x="1237" y="292"/>
              </a:cxn>
              <a:cxn ang="0">
                <a:pos x="1167" y="226"/>
              </a:cxn>
              <a:cxn ang="0">
                <a:pos x="1144" y="268"/>
              </a:cxn>
              <a:cxn ang="0">
                <a:pos x="1030" y="262"/>
              </a:cxn>
              <a:cxn ang="0">
                <a:pos x="1136" y="413"/>
              </a:cxn>
              <a:cxn ang="0">
                <a:pos x="1060" y="378"/>
              </a:cxn>
              <a:cxn ang="0">
                <a:pos x="1008" y="229"/>
              </a:cxn>
              <a:cxn ang="0">
                <a:pos x="1014" y="74"/>
              </a:cxn>
              <a:cxn ang="0">
                <a:pos x="954" y="215"/>
              </a:cxn>
              <a:cxn ang="0">
                <a:pos x="876" y="333"/>
              </a:cxn>
              <a:cxn ang="0">
                <a:pos x="837" y="590"/>
              </a:cxn>
              <a:cxn ang="0">
                <a:pos x="943" y="667"/>
              </a:cxn>
              <a:cxn ang="0">
                <a:pos x="1033" y="802"/>
              </a:cxn>
              <a:cxn ang="0">
                <a:pos x="990" y="901"/>
              </a:cxn>
              <a:cxn ang="0">
                <a:pos x="987" y="936"/>
              </a:cxn>
              <a:cxn ang="0">
                <a:pos x="990" y="779"/>
              </a:cxn>
              <a:cxn ang="0">
                <a:pos x="865" y="712"/>
              </a:cxn>
              <a:cxn ang="0">
                <a:pos x="783" y="924"/>
              </a:cxn>
              <a:cxn ang="0">
                <a:pos x="654" y="1028"/>
              </a:cxn>
              <a:cxn ang="0">
                <a:pos x="506" y="1008"/>
              </a:cxn>
              <a:cxn ang="0">
                <a:pos x="496" y="934"/>
              </a:cxn>
              <a:cxn ang="0">
                <a:pos x="594" y="1019"/>
              </a:cxn>
              <a:cxn ang="0">
                <a:pos x="752" y="842"/>
              </a:cxn>
              <a:cxn ang="0">
                <a:pos x="768" y="675"/>
              </a:cxn>
              <a:cxn ang="0">
                <a:pos x="852" y="376"/>
              </a:cxn>
              <a:cxn ang="0">
                <a:pos x="843" y="229"/>
              </a:cxn>
              <a:cxn ang="0">
                <a:pos x="913" y="100"/>
              </a:cxn>
              <a:cxn ang="0">
                <a:pos x="781" y="1"/>
              </a:cxn>
              <a:cxn ang="0">
                <a:pos x="670" y="168"/>
              </a:cxn>
              <a:cxn ang="0">
                <a:pos x="540" y="274"/>
              </a:cxn>
              <a:cxn ang="0">
                <a:pos x="514" y="412"/>
              </a:cxn>
              <a:cxn ang="0">
                <a:pos x="533" y="527"/>
              </a:cxn>
              <a:cxn ang="0">
                <a:pos x="547" y="664"/>
              </a:cxn>
              <a:cxn ang="0">
                <a:pos x="438" y="576"/>
              </a:cxn>
              <a:cxn ang="0">
                <a:pos x="359" y="565"/>
              </a:cxn>
              <a:cxn ang="0">
                <a:pos x="334" y="679"/>
              </a:cxn>
              <a:cxn ang="0">
                <a:pos x="323" y="795"/>
              </a:cxn>
              <a:cxn ang="0">
                <a:pos x="31" y="949"/>
              </a:cxn>
              <a:cxn ang="0">
                <a:pos x="0" y="1111"/>
              </a:cxn>
              <a:cxn ang="0">
                <a:pos x="48" y="1180"/>
              </a:cxn>
              <a:cxn ang="0">
                <a:pos x="225" y="1231"/>
              </a:cxn>
              <a:cxn ang="0">
                <a:pos x="319" y="1300"/>
              </a:cxn>
              <a:cxn ang="0">
                <a:pos x="396" y="1299"/>
              </a:cxn>
              <a:cxn ang="0">
                <a:pos x="480" y="1432"/>
              </a:cxn>
              <a:cxn ang="0">
                <a:pos x="624" y="1559"/>
              </a:cxn>
              <a:cxn ang="0">
                <a:pos x="825" y="1637"/>
              </a:cxn>
              <a:cxn ang="0">
                <a:pos x="1001" y="1721"/>
              </a:cxn>
              <a:cxn ang="0">
                <a:pos x="1099" y="1660"/>
              </a:cxn>
              <a:cxn ang="0">
                <a:pos x="1193" y="1715"/>
              </a:cxn>
              <a:cxn ang="0">
                <a:pos x="1272" y="1769"/>
              </a:cxn>
            </a:cxnLst>
            <a:rect l="0" t="0" r="r" b="b"/>
            <a:pathLst>
              <a:path w="1454" h="1810">
                <a:moveTo>
                  <a:pt x="1328" y="1805"/>
                </a:moveTo>
                <a:lnTo>
                  <a:pt x="1328" y="1810"/>
                </a:lnTo>
                <a:lnTo>
                  <a:pt x="1328" y="1810"/>
                </a:lnTo>
                <a:lnTo>
                  <a:pt x="1328" y="1810"/>
                </a:lnTo>
                <a:lnTo>
                  <a:pt x="1336" y="1807"/>
                </a:lnTo>
                <a:lnTo>
                  <a:pt x="1342" y="1806"/>
                </a:lnTo>
                <a:lnTo>
                  <a:pt x="1348" y="1805"/>
                </a:lnTo>
                <a:lnTo>
                  <a:pt x="1355" y="1802"/>
                </a:lnTo>
                <a:lnTo>
                  <a:pt x="1355" y="1802"/>
                </a:lnTo>
                <a:lnTo>
                  <a:pt x="1358" y="1798"/>
                </a:lnTo>
                <a:lnTo>
                  <a:pt x="1361" y="1795"/>
                </a:lnTo>
                <a:lnTo>
                  <a:pt x="1362" y="1789"/>
                </a:lnTo>
                <a:lnTo>
                  <a:pt x="1363" y="1783"/>
                </a:lnTo>
                <a:lnTo>
                  <a:pt x="1364" y="1771"/>
                </a:lnTo>
                <a:lnTo>
                  <a:pt x="1366" y="1758"/>
                </a:lnTo>
                <a:lnTo>
                  <a:pt x="1366" y="1758"/>
                </a:lnTo>
                <a:lnTo>
                  <a:pt x="1367" y="1752"/>
                </a:lnTo>
                <a:lnTo>
                  <a:pt x="1370" y="1748"/>
                </a:lnTo>
                <a:lnTo>
                  <a:pt x="1377" y="1738"/>
                </a:lnTo>
                <a:lnTo>
                  <a:pt x="1384" y="1731"/>
                </a:lnTo>
                <a:lnTo>
                  <a:pt x="1392" y="1725"/>
                </a:lnTo>
                <a:lnTo>
                  <a:pt x="1400" y="1717"/>
                </a:lnTo>
                <a:lnTo>
                  <a:pt x="1407" y="1708"/>
                </a:lnTo>
                <a:lnTo>
                  <a:pt x="1410" y="1704"/>
                </a:lnTo>
                <a:lnTo>
                  <a:pt x="1411" y="1699"/>
                </a:lnTo>
                <a:lnTo>
                  <a:pt x="1412" y="1693"/>
                </a:lnTo>
                <a:lnTo>
                  <a:pt x="1413" y="1688"/>
                </a:lnTo>
                <a:lnTo>
                  <a:pt x="1413" y="1688"/>
                </a:lnTo>
                <a:lnTo>
                  <a:pt x="1412" y="1676"/>
                </a:lnTo>
                <a:lnTo>
                  <a:pt x="1409" y="1666"/>
                </a:lnTo>
                <a:lnTo>
                  <a:pt x="1405" y="1657"/>
                </a:lnTo>
                <a:lnTo>
                  <a:pt x="1401" y="1649"/>
                </a:lnTo>
                <a:lnTo>
                  <a:pt x="1392" y="1634"/>
                </a:lnTo>
                <a:lnTo>
                  <a:pt x="1388" y="1626"/>
                </a:lnTo>
                <a:lnTo>
                  <a:pt x="1387" y="1619"/>
                </a:lnTo>
                <a:lnTo>
                  <a:pt x="1387" y="1619"/>
                </a:lnTo>
                <a:lnTo>
                  <a:pt x="1388" y="1607"/>
                </a:lnTo>
                <a:lnTo>
                  <a:pt x="1390" y="1598"/>
                </a:lnTo>
                <a:lnTo>
                  <a:pt x="1394" y="1590"/>
                </a:lnTo>
                <a:lnTo>
                  <a:pt x="1397" y="1583"/>
                </a:lnTo>
                <a:lnTo>
                  <a:pt x="1403" y="1577"/>
                </a:lnTo>
                <a:lnTo>
                  <a:pt x="1409" y="1573"/>
                </a:lnTo>
                <a:lnTo>
                  <a:pt x="1420" y="1562"/>
                </a:lnTo>
                <a:lnTo>
                  <a:pt x="1433" y="1553"/>
                </a:lnTo>
                <a:lnTo>
                  <a:pt x="1439" y="1547"/>
                </a:lnTo>
                <a:lnTo>
                  <a:pt x="1443" y="1542"/>
                </a:lnTo>
                <a:lnTo>
                  <a:pt x="1448" y="1534"/>
                </a:lnTo>
                <a:lnTo>
                  <a:pt x="1451" y="1525"/>
                </a:lnTo>
                <a:lnTo>
                  <a:pt x="1454" y="1515"/>
                </a:lnTo>
                <a:lnTo>
                  <a:pt x="1454" y="1504"/>
                </a:lnTo>
                <a:lnTo>
                  <a:pt x="1454" y="1504"/>
                </a:lnTo>
                <a:lnTo>
                  <a:pt x="1453" y="1483"/>
                </a:lnTo>
                <a:lnTo>
                  <a:pt x="1450" y="1465"/>
                </a:lnTo>
                <a:lnTo>
                  <a:pt x="1448" y="1447"/>
                </a:lnTo>
                <a:lnTo>
                  <a:pt x="1446" y="1430"/>
                </a:lnTo>
                <a:lnTo>
                  <a:pt x="1446" y="1430"/>
                </a:lnTo>
                <a:lnTo>
                  <a:pt x="1435" y="1430"/>
                </a:lnTo>
                <a:lnTo>
                  <a:pt x="1422" y="1428"/>
                </a:lnTo>
                <a:lnTo>
                  <a:pt x="1407" y="1423"/>
                </a:lnTo>
                <a:lnTo>
                  <a:pt x="1390" y="1418"/>
                </a:lnTo>
                <a:lnTo>
                  <a:pt x="1377" y="1412"/>
                </a:lnTo>
                <a:lnTo>
                  <a:pt x="1365" y="1405"/>
                </a:lnTo>
                <a:lnTo>
                  <a:pt x="1361" y="1400"/>
                </a:lnTo>
                <a:lnTo>
                  <a:pt x="1357" y="1395"/>
                </a:lnTo>
                <a:lnTo>
                  <a:pt x="1355" y="1391"/>
                </a:lnTo>
                <a:lnTo>
                  <a:pt x="1355" y="1386"/>
                </a:lnTo>
                <a:lnTo>
                  <a:pt x="1355" y="1386"/>
                </a:lnTo>
                <a:lnTo>
                  <a:pt x="1355" y="1382"/>
                </a:lnTo>
                <a:lnTo>
                  <a:pt x="1356" y="1377"/>
                </a:lnTo>
                <a:lnTo>
                  <a:pt x="1361" y="1369"/>
                </a:lnTo>
                <a:lnTo>
                  <a:pt x="1365" y="1362"/>
                </a:lnTo>
                <a:lnTo>
                  <a:pt x="1370" y="1357"/>
                </a:lnTo>
                <a:lnTo>
                  <a:pt x="1370" y="1357"/>
                </a:lnTo>
                <a:lnTo>
                  <a:pt x="1366" y="1287"/>
                </a:lnTo>
                <a:lnTo>
                  <a:pt x="1366" y="1287"/>
                </a:lnTo>
                <a:lnTo>
                  <a:pt x="1366" y="1287"/>
                </a:lnTo>
                <a:lnTo>
                  <a:pt x="1343" y="1273"/>
                </a:lnTo>
                <a:lnTo>
                  <a:pt x="1332" y="1267"/>
                </a:lnTo>
                <a:lnTo>
                  <a:pt x="1321" y="1259"/>
                </a:lnTo>
                <a:lnTo>
                  <a:pt x="1312" y="1249"/>
                </a:lnTo>
                <a:lnTo>
                  <a:pt x="1309" y="1244"/>
                </a:lnTo>
                <a:lnTo>
                  <a:pt x="1305" y="1238"/>
                </a:lnTo>
                <a:lnTo>
                  <a:pt x="1303" y="1232"/>
                </a:lnTo>
                <a:lnTo>
                  <a:pt x="1301" y="1225"/>
                </a:lnTo>
                <a:lnTo>
                  <a:pt x="1300" y="1218"/>
                </a:lnTo>
                <a:lnTo>
                  <a:pt x="1300" y="1210"/>
                </a:lnTo>
                <a:lnTo>
                  <a:pt x="1300" y="1210"/>
                </a:lnTo>
                <a:lnTo>
                  <a:pt x="1300" y="1111"/>
                </a:lnTo>
                <a:lnTo>
                  <a:pt x="1300" y="1111"/>
                </a:lnTo>
                <a:lnTo>
                  <a:pt x="1298" y="1100"/>
                </a:lnTo>
                <a:lnTo>
                  <a:pt x="1296" y="1091"/>
                </a:lnTo>
                <a:lnTo>
                  <a:pt x="1294" y="1085"/>
                </a:lnTo>
                <a:lnTo>
                  <a:pt x="1289" y="1080"/>
                </a:lnTo>
                <a:lnTo>
                  <a:pt x="1279" y="1072"/>
                </a:lnTo>
                <a:lnTo>
                  <a:pt x="1273" y="1066"/>
                </a:lnTo>
                <a:lnTo>
                  <a:pt x="1266" y="1059"/>
                </a:lnTo>
                <a:lnTo>
                  <a:pt x="1266" y="1059"/>
                </a:lnTo>
                <a:lnTo>
                  <a:pt x="1263" y="1050"/>
                </a:lnTo>
                <a:lnTo>
                  <a:pt x="1259" y="1034"/>
                </a:lnTo>
                <a:lnTo>
                  <a:pt x="1251" y="992"/>
                </a:lnTo>
                <a:lnTo>
                  <a:pt x="1241" y="935"/>
                </a:lnTo>
                <a:lnTo>
                  <a:pt x="1241" y="935"/>
                </a:lnTo>
                <a:lnTo>
                  <a:pt x="1241" y="929"/>
                </a:lnTo>
                <a:lnTo>
                  <a:pt x="1244" y="925"/>
                </a:lnTo>
                <a:lnTo>
                  <a:pt x="1248" y="921"/>
                </a:lnTo>
                <a:lnTo>
                  <a:pt x="1254" y="920"/>
                </a:lnTo>
                <a:lnTo>
                  <a:pt x="1264" y="918"/>
                </a:lnTo>
                <a:lnTo>
                  <a:pt x="1274" y="916"/>
                </a:lnTo>
                <a:lnTo>
                  <a:pt x="1274" y="916"/>
                </a:lnTo>
                <a:lnTo>
                  <a:pt x="1279" y="911"/>
                </a:lnTo>
                <a:lnTo>
                  <a:pt x="1285" y="905"/>
                </a:lnTo>
                <a:lnTo>
                  <a:pt x="1288" y="900"/>
                </a:lnTo>
                <a:lnTo>
                  <a:pt x="1293" y="893"/>
                </a:lnTo>
                <a:lnTo>
                  <a:pt x="1295" y="885"/>
                </a:lnTo>
                <a:lnTo>
                  <a:pt x="1297" y="878"/>
                </a:lnTo>
                <a:lnTo>
                  <a:pt x="1298" y="871"/>
                </a:lnTo>
                <a:lnTo>
                  <a:pt x="1300" y="865"/>
                </a:lnTo>
                <a:lnTo>
                  <a:pt x="1300" y="865"/>
                </a:lnTo>
                <a:lnTo>
                  <a:pt x="1303" y="865"/>
                </a:lnTo>
                <a:lnTo>
                  <a:pt x="1300" y="857"/>
                </a:lnTo>
                <a:lnTo>
                  <a:pt x="1300" y="857"/>
                </a:lnTo>
                <a:lnTo>
                  <a:pt x="1300" y="857"/>
                </a:lnTo>
                <a:lnTo>
                  <a:pt x="1298" y="851"/>
                </a:lnTo>
                <a:lnTo>
                  <a:pt x="1297" y="845"/>
                </a:lnTo>
                <a:lnTo>
                  <a:pt x="1296" y="835"/>
                </a:lnTo>
                <a:lnTo>
                  <a:pt x="1296" y="835"/>
                </a:lnTo>
                <a:lnTo>
                  <a:pt x="1302" y="832"/>
                </a:lnTo>
                <a:lnTo>
                  <a:pt x="1306" y="827"/>
                </a:lnTo>
                <a:lnTo>
                  <a:pt x="1310" y="822"/>
                </a:lnTo>
                <a:lnTo>
                  <a:pt x="1312" y="818"/>
                </a:lnTo>
                <a:lnTo>
                  <a:pt x="1313" y="812"/>
                </a:lnTo>
                <a:lnTo>
                  <a:pt x="1313" y="806"/>
                </a:lnTo>
                <a:lnTo>
                  <a:pt x="1314" y="791"/>
                </a:lnTo>
                <a:lnTo>
                  <a:pt x="1314" y="791"/>
                </a:lnTo>
                <a:lnTo>
                  <a:pt x="1313" y="783"/>
                </a:lnTo>
                <a:lnTo>
                  <a:pt x="1312" y="776"/>
                </a:lnTo>
                <a:lnTo>
                  <a:pt x="1311" y="771"/>
                </a:lnTo>
                <a:lnTo>
                  <a:pt x="1309" y="765"/>
                </a:lnTo>
                <a:lnTo>
                  <a:pt x="1303" y="755"/>
                </a:lnTo>
                <a:lnTo>
                  <a:pt x="1296" y="746"/>
                </a:lnTo>
                <a:lnTo>
                  <a:pt x="1280" y="733"/>
                </a:lnTo>
                <a:lnTo>
                  <a:pt x="1273" y="726"/>
                </a:lnTo>
                <a:lnTo>
                  <a:pt x="1266" y="718"/>
                </a:lnTo>
                <a:lnTo>
                  <a:pt x="1266" y="718"/>
                </a:lnTo>
                <a:lnTo>
                  <a:pt x="1260" y="717"/>
                </a:lnTo>
                <a:lnTo>
                  <a:pt x="1256" y="719"/>
                </a:lnTo>
                <a:lnTo>
                  <a:pt x="1249" y="720"/>
                </a:lnTo>
                <a:lnTo>
                  <a:pt x="1244" y="721"/>
                </a:lnTo>
                <a:lnTo>
                  <a:pt x="1237" y="721"/>
                </a:lnTo>
                <a:lnTo>
                  <a:pt x="1237" y="721"/>
                </a:lnTo>
                <a:lnTo>
                  <a:pt x="1229" y="721"/>
                </a:lnTo>
                <a:lnTo>
                  <a:pt x="1222" y="719"/>
                </a:lnTo>
                <a:lnTo>
                  <a:pt x="1214" y="715"/>
                </a:lnTo>
                <a:lnTo>
                  <a:pt x="1205" y="711"/>
                </a:lnTo>
                <a:lnTo>
                  <a:pt x="1197" y="706"/>
                </a:lnTo>
                <a:lnTo>
                  <a:pt x="1188" y="699"/>
                </a:lnTo>
                <a:lnTo>
                  <a:pt x="1172" y="685"/>
                </a:lnTo>
                <a:lnTo>
                  <a:pt x="1157" y="671"/>
                </a:lnTo>
                <a:lnTo>
                  <a:pt x="1151" y="661"/>
                </a:lnTo>
                <a:lnTo>
                  <a:pt x="1145" y="653"/>
                </a:lnTo>
                <a:lnTo>
                  <a:pt x="1141" y="645"/>
                </a:lnTo>
                <a:lnTo>
                  <a:pt x="1137" y="637"/>
                </a:lnTo>
                <a:lnTo>
                  <a:pt x="1135" y="630"/>
                </a:lnTo>
                <a:lnTo>
                  <a:pt x="1134" y="622"/>
                </a:lnTo>
                <a:lnTo>
                  <a:pt x="1134" y="622"/>
                </a:lnTo>
                <a:lnTo>
                  <a:pt x="1135" y="607"/>
                </a:lnTo>
                <a:lnTo>
                  <a:pt x="1138" y="593"/>
                </a:lnTo>
                <a:lnTo>
                  <a:pt x="1143" y="583"/>
                </a:lnTo>
                <a:lnTo>
                  <a:pt x="1150" y="574"/>
                </a:lnTo>
                <a:lnTo>
                  <a:pt x="1158" y="567"/>
                </a:lnTo>
                <a:lnTo>
                  <a:pt x="1166" y="561"/>
                </a:lnTo>
                <a:lnTo>
                  <a:pt x="1186" y="551"/>
                </a:lnTo>
                <a:lnTo>
                  <a:pt x="1204" y="539"/>
                </a:lnTo>
                <a:lnTo>
                  <a:pt x="1213" y="534"/>
                </a:lnTo>
                <a:lnTo>
                  <a:pt x="1221" y="526"/>
                </a:lnTo>
                <a:lnTo>
                  <a:pt x="1227" y="516"/>
                </a:lnTo>
                <a:lnTo>
                  <a:pt x="1233" y="506"/>
                </a:lnTo>
                <a:lnTo>
                  <a:pt x="1236" y="492"/>
                </a:lnTo>
                <a:lnTo>
                  <a:pt x="1237" y="476"/>
                </a:lnTo>
                <a:lnTo>
                  <a:pt x="1237" y="476"/>
                </a:lnTo>
                <a:lnTo>
                  <a:pt x="1236" y="466"/>
                </a:lnTo>
                <a:lnTo>
                  <a:pt x="1235" y="455"/>
                </a:lnTo>
                <a:lnTo>
                  <a:pt x="1232" y="446"/>
                </a:lnTo>
                <a:lnTo>
                  <a:pt x="1229" y="438"/>
                </a:lnTo>
                <a:lnTo>
                  <a:pt x="1225" y="431"/>
                </a:lnTo>
                <a:lnTo>
                  <a:pt x="1221" y="423"/>
                </a:lnTo>
                <a:lnTo>
                  <a:pt x="1211" y="410"/>
                </a:lnTo>
                <a:lnTo>
                  <a:pt x="1202" y="399"/>
                </a:lnTo>
                <a:lnTo>
                  <a:pt x="1194" y="387"/>
                </a:lnTo>
                <a:lnTo>
                  <a:pt x="1190" y="383"/>
                </a:lnTo>
                <a:lnTo>
                  <a:pt x="1188" y="377"/>
                </a:lnTo>
                <a:lnTo>
                  <a:pt x="1187" y="371"/>
                </a:lnTo>
                <a:lnTo>
                  <a:pt x="1186" y="366"/>
                </a:lnTo>
                <a:lnTo>
                  <a:pt x="1186" y="366"/>
                </a:lnTo>
                <a:lnTo>
                  <a:pt x="1187" y="359"/>
                </a:lnTo>
                <a:lnTo>
                  <a:pt x="1188" y="354"/>
                </a:lnTo>
                <a:lnTo>
                  <a:pt x="1191" y="351"/>
                </a:lnTo>
                <a:lnTo>
                  <a:pt x="1195" y="347"/>
                </a:lnTo>
                <a:lnTo>
                  <a:pt x="1204" y="344"/>
                </a:lnTo>
                <a:lnTo>
                  <a:pt x="1214" y="339"/>
                </a:lnTo>
                <a:lnTo>
                  <a:pt x="1219" y="337"/>
                </a:lnTo>
                <a:lnTo>
                  <a:pt x="1224" y="335"/>
                </a:lnTo>
                <a:lnTo>
                  <a:pt x="1228" y="331"/>
                </a:lnTo>
                <a:lnTo>
                  <a:pt x="1232" y="326"/>
                </a:lnTo>
                <a:lnTo>
                  <a:pt x="1235" y="320"/>
                </a:lnTo>
                <a:lnTo>
                  <a:pt x="1237" y="313"/>
                </a:lnTo>
                <a:lnTo>
                  <a:pt x="1237" y="303"/>
                </a:lnTo>
                <a:lnTo>
                  <a:pt x="1237" y="292"/>
                </a:lnTo>
                <a:lnTo>
                  <a:pt x="1237" y="292"/>
                </a:lnTo>
                <a:lnTo>
                  <a:pt x="1235" y="284"/>
                </a:lnTo>
                <a:lnTo>
                  <a:pt x="1233" y="278"/>
                </a:lnTo>
                <a:lnTo>
                  <a:pt x="1229" y="272"/>
                </a:lnTo>
                <a:lnTo>
                  <a:pt x="1225" y="269"/>
                </a:lnTo>
                <a:lnTo>
                  <a:pt x="1219" y="265"/>
                </a:lnTo>
                <a:lnTo>
                  <a:pt x="1213" y="262"/>
                </a:lnTo>
                <a:lnTo>
                  <a:pt x="1201" y="257"/>
                </a:lnTo>
                <a:lnTo>
                  <a:pt x="1188" y="253"/>
                </a:lnTo>
                <a:lnTo>
                  <a:pt x="1182" y="251"/>
                </a:lnTo>
                <a:lnTo>
                  <a:pt x="1178" y="247"/>
                </a:lnTo>
                <a:lnTo>
                  <a:pt x="1173" y="244"/>
                </a:lnTo>
                <a:lnTo>
                  <a:pt x="1170" y="239"/>
                </a:lnTo>
                <a:lnTo>
                  <a:pt x="1167" y="233"/>
                </a:lnTo>
                <a:lnTo>
                  <a:pt x="1167" y="226"/>
                </a:lnTo>
                <a:lnTo>
                  <a:pt x="1167" y="226"/>
                </a:lnTo>
                <a:lnTo>
                  <a:pt x="1166" y="213"/>
                </a:lnTo>
                <a:lnTo>
                  <a:pt x="1167" y="207"/>
                </a:lnTo>
                <a:lnTo>
                  <a:pt x="1171" y="200"/>
                </a:lnTo>
                <a:lnTo>
                  <a:pt x="1171" y="200"/>
                </a:lnTo>
                <a:lnTo>
                  <a:pt x="1153" y="203"/>
                </a:lnTo>
                <a:lnTo>
                  <a:pt x="1136" y="207"/>
                </a:lnTo>
                <a:lnTo>
                  <a:pt x="1129" y="210"/>
                </a:lnTo>
                <a:lnTo>
                  <a:pt x="1122" y="213"/>
                </a:lnTo>
                <a:lnTo>
                  <a:pt x="1118" y="217"/>
                </a:lnTo>
                <a:lnTo>
                  <a:pt x="1115" y="223"/>
                </a:lnTo>
                <a:lnTo>
                  <a:pt x="1115" y="223"/>
                </a:lnTo>
                <a:lnTo>
                  <a:pt x="1127" y="234"/>
                </a:lnTo>
                <a:lnTo>
                  <a:pt x="1135" y="245"/>
                </a:lnTo>
                <a:lnTo>
                  <a:pt x="1141" y="254"/>
                </a:lnTo>
                <a:lnTo>
                  <a:pt x="1143" y="261"/>
                </a:lnTo>
                <a:lnTo>
                  <a:pt x="1144" y="268"/>
                </a:lnTo>
                <a:lnTo>
                  <a:pt x="1143" y="271"/>
                </a:lnTo>
                <a:lnTo>
                  <a:pt x="1141" y="274"/>
                </a:lnTo>
                <a:lnTo>
                  <a:pt x="1135" y="275"/>
                </a:lnTo>
                <a:lnTo>
                  <a:pt x="1129" y="275"/>
                </a:lnTo>
                <a:lnTo>
                  <a:pt x="1121" y="272"/>
                </a:lnTo>
                <a:lnTo>
                  <a:pt x="1112" y="269"/>
                </a:lnTo>
                <a:lnTo>
                  <a:pt x="1102" y="264"/>
                </a:lnTo>
                <a:lnTo>
                  <a:pt x="1090" y="257"/>
                </a:lnTo>
                <a:lnTo>
                  <a:pt x="1079" y="249"/>
                </a:lnTo>
                <a:lnTo>
                  <a:pt x="1066" y="240"/>
                </a:lnTo>
                <a:lnTo>
                  <a:pt x="1053" y="230"/>
                </a:lnTo>
                <a:lnTo>
                  <a:pt x="1053" y="230"/>
                </a:lnTo>
                <a:lnTo>
                  <a:pt x="1046" y="239"/>
                </a:lnTo>
                <a:lnTo>
                  <a:pt x="1038" y="249"/>
                </a:lnTo>
                <a:lnTo>
                  <a:pt x="1034" y="255"/>
                </a:lnTo>
                <a:lnTo>
                  <a:pt x="1030" y="262"/>
                </a:lnTo>
                <a:lnTo>
                  <a:pt x="1028" y="269"/>
                </a:lnTo>
                <a:lnTo>
                  <a:pt x="1027" y="276"/>
                </a:lnTo>
                <a:lnTo>
                  <a:pt x="1027" y="284"/>
                </a:lnTo>
                <a:lnTo>
                  <a:pt x="1030" y="292"/>
                </a:lnTo>
                <a:lnTo>
                  <a:pt x="1035" y="301"/>
                </a:lnTo>
                <a:lnTo>
                  <a:pt x="1042" y="310"/>
                </a:lnTo>
                <a:lnTo>
                  <a:pt x="1052" y="320"/>
                </a:lnTo>
                <a:lnTo>
                  <a:pt x="1066" y="329"/>
                </a:lnTo>
                <a:lnTo>
                  <a:pt x="1083" y="339"/>
                </a:lnTo>
                <a:lnTo>
                  <a:pt x="1105" y="351"/>
                </a:lnTo>
                <a:lnTo>
                  <a:pt x="1105" y="351"/>
                </a:lnTo>
                <a:lnTo>
                  <a:pt x="1113" y="362"/>
                </a:lnTo>
                <a:lnTo>
                  <a:pt x="1120" y="375"/>
                </a:lnTo>
                <a:lnTo>
                  <a:pt x="1128" y="390"/>
                </a:lnTo>
                <a:lnTo>
                  <a:pt x="1134" y="405"/>
                </a:lnTo>
                <a:lnTo>
                  <a:pt x="1136" y="413"/>
                </a:lnTo>
                <a:lnTo>
                  <a:pt x="1137" y="420"/>
                </a:lnTo>
                <a:lnTo>
                  <a:pt x="1137" y="427"/>
                </a:lnTo>
                <a:lnTo>
                  <a:pt x="1135" y="433"/>
                </a:lnTo>
                <a:lnTo>
                  <a:pt x="1133" y="438"/>
                </a:lnTo>
                <a:lnTo>
                  <a:pt x="1127" y="443"/>
                </a:lnTo>
                <a:lnTo>
                  <a:pt x="1127" y="443"/>
                </a:lnTo>
                <a:lnTo>
                  <a:pt x="1119" y="437"/>
                </a:lnTo>
                <a:lnTo>
                  <a:pt x="1113" y="430"/>
                </a:lnTo>
                <a:lnTo>
                  <a:pt x="1107" y="423"/>
                </a:lnTo>
                <a:lnTo>
                  <a:pt x="1103" y="414"/>
                </a:lnTo>
                <a:lnTo>
                  <a:pt x="1092" y="396"/>
                </a:lnTo>
                <a:lnTo>
                  <a:pt x="1087" y="387"/>
                </a:lnTo>
                <a:lnTo>
                  <a:pt x="1079" y="379"/>
                </a:lnTo>
                <a:lnTo>
                  <a:pt x="1079" y="379"/>
                </a:lnTo>
                <a:lnTo>
                  <a:pt x="1069" y="379"/>
                </a:lnTo>
                <a:lnTo>
                  <a:pt x="1060" y="378"/>
                </a:lnTo>
                <a:lnTo>
                  <a:pt x="1052" y="375"/>
                </a:lnTo>
                <a:lnTo>
                  <a:pt x="1043" y="372"/>
                </a:lnTo>
                <a:lnTo>
                  <a:pt x="1036" y="368"/>
                </a:lnTo>
                <a:lnTo>
                  <a:pt x="1028" y="363"/>
                </a:lnTo>
                <a:lnTo>
                  <a:pt x="1015" y="354"/>
                </a:lnTo>
                <a:lnTo>
                  <a:pt x="1005" y="343"/>
                </a:lnTo>
                <a:lnTo>
                  <a:pt x="996" y="332"/>
                </a:lnTo>
                <a:lnTo>
                  <a:pt x="990" y="322"/>
                </a:lnTo>
                <a:lnTo>
                  <a:pt x="987" y="314"/>
                </a:lnTo>
                <a:lnTo>
                  <a:pt x="987" y="314"/>
                </a:lnTo>
                <a:lnTo>
                  <a:pt x="987" y="303"/>
                </a:lnTo>
                <a:lnTo>
                  <a:pt x="988" y="294"/>
                </a:lnTo>
                <a:lnTo>
                  <a:pt x="990" y="276"/>
                </a:lnTo>
                <a:lnTo>
                  <a:pt x="995" y="260"/>
                </a:lnTo>
                <a:lnTo>
                  <a:pt x="1001" y="244"/>
                </a:lnTo>
                <a:lnTo>
                  <a:pt x="1008" y="229"/>
                </a:lnTo>
                <a:lnTo>
                  <a:pt x="1016" y="214"/>
                </a:lnTo>
                <a:lnTo>
                  <a:pt x="1023" y="198"/>
                </a:lnTo>
                <a:lnTo>
                  <a:pt x="1031" y="181"/>
                </a:lnTo>
                <a:lnTo>
                  <a:pt x="1031" y="181"/>
                </a:lnTo>
                <a:lnTo>
                  <a:pt x="1033" y="173"/>
                </a:lnTo>
                <a:lnTo>
                  <a:pt x="1035" y="152"/>
                </a:lnTo>
                <a:lnTo>
                  <a:pt x="1036" y="135"/>
                </a:lnTo>
                <a:lnTo>
                  <a:pt x="1036" y="118"/>
                </a:lnTo>
                <a:lnTo>
                  <a:pt x="1035" y="99"/>
                </a:lnTo>
                <a:lnTo>
                  <a:pt x="1031" y="79"/>
                </a:lnTo>
                <a:lnTo>
                  <a:pt x="1031" y="79"/>
                </a:lnTo>
                <a:lnTo>
                  <a:pt x="1027" y="76"/>
                </a:lnTo>
                <a:lnTo>
                  <a:pt x="1023" y="73"/>
                </a:lnTo>
                <a:lnTo>
                  <a:pt x="1020" y="73"/>
                </a:lnTo>
                <a:lnTo>
                  <a:pt x="1016" y="73"/>
                </a:lnTo>
                <a:lnTo>
                  <a:pt x="1014" y="74"/>
                </a:lnTo>
                <a:lnTo>
                  <a:pt x="1011" y="77"/>
                </a:lnTo>
                <a:lnTo>
                  <a:pt x="1007" y="84"/>
                </a:lnTo>
                <a:lnTo>
                  <a:pt x="1004" y="93"/>
                </a:lnTo>
                <a:lnTo>
                  <a:pt x="1001" y="104"/>
                </a:lnTo>
                <a:lnTo>
                  <a:pt x="997" y="132"/>
                </a:lnTo>
                <a:lnTo>
                  <a:pt x="993" y="162"/>
                </a:lnTo>
                <a:lnTo>
                  <a:pt x="991" y="176"/>
                </a:lnTo>
                <a:lnTo>
                  <a:pt x="989" y="187"/>
                </a:lnTo>
                <a:lnTo>
                  <a:pt x="985" y="198"/>
                </a:lnTo>
                <a:lnTo>
                  <a:pt x="981" y="206"/>
                </a:lnTo>
                <a:lnTo>
                  <a:pt x="978" y="208"/>
                </a:lnTo>
                <a:lnTo>
                  <a:pt x="976" y="210"/>
                </a:lnTo>
                <a:lnTo>
                  <a:pt x="973" y="211"/>
                </a:lnTo>
                <a:lnTo>
                  <a:pt x="969" y="211"/>
                </a:lnTo>
                <a:lnTo>
                  <a:pt x="969" y="211"/>
                </a:lnTo>
                <a:lnTo>
                  <a:pt x="954" y="215"/>
                </a:lnTo>
                <a:lnTo>
                  <a:pt x="941" y="218"/>
                </a:lnTo>
                <a:lnTo>
                  <a:pt x="929" y="223"/>
                </a:lnTo>
                <a:lnTo>
                  <a:pt x="920" y="226"/>
                </a:lnTo>
                <a:lnTo>
                  <a:pt x="912" y="231"/>
                </a:lnTo>
                <a:lnTo>
                  <a:pt x="905" y="237"/>
                </a:lnTo>
                <a:lnTo>
                  <a:pt x="899" y="241"/>
                </a:lnTo>
                <a:lnTo>
                  <a:pt x="893" y="246"/>
                </a:lnTo>
                <a:lnTo>
                  <a:pt x="890" y="252"/>
                </a:lnTo>
                <a:lnTo>
                  <a:pt x="886" y="257"/>
                </a:lnTo>
                <a:lnTo>
                  <a:pt x="883" y="269"/>
                </a:lnTo>
                <a:lnTo>
                  <a:pt x="880" y="283"/>
                </a:lnTo>
                <a:lnTo>
                  <a:pt x="877" y="295"/>
                </a:lnTo>
                <a:lnTo>
                  <a:pt x="877" y="295"/>
                </a:lnTo>
                <a:lnTo>
                  <a:pt x="875" y="308"/>
                </a:lnTo>
                <a:lnTo>
                  <a:pt x="875" y="321"/>
                </a:lnTo>
                <a:lnTo>
                  <a:pt x="876" y="333"/>
                </a:lnTo>
                <a:lnTo>
                  <a:pt x="877" y="347"/>
                </a:lnTo>
                <a:lnTo>
                  <a:pt x="883" y="375"/>
                </a:lnTo>
                <a:lnTo>
                  <a:pt x="889" y="401"/>
                </a:lnTo>
                <a:lnTo>
                  <a:pt x="893" y="425"/>
                </a:lnTo>
                <a:lnTo>
                  <a:pt x="894" y="437"/>
                </a:lnTo>
                <a:lnTo>
                  <a:pt x="893" y="447"/>
                </a:lnTo>
                <a:lnTo>
                  <a:pt x="892" y="456"/>
                </a:lnTo>
                <a:lnTo>
                  <a:pt x="888" y="465"/>
                </a:lnTo>
                <a:lnTo>
                  <a:pt x="882" y="470"/>
                </a:lnTo>
                <a:lnTo>
                  <a:pt x="874" y="476"/>
                </a:lnTo>
                <a:lnTo>
                  <a:pt x="874" y="476"/>
                </a:lnTo>
                <a:lnTo>
                  <a:pt x="860" y="512"/>
                </a:lnTo>
                <a:lnTo>
                  <a:pt x="848" y="545"/>
                </a:lnTo>
                <a:lnTo>
                  <a:pt x="843" y="561"/>
                </a:lnTo>
                <a:lnTo>
                  <a:pt x="839" y="576"/>
                </a:lnTo>
                <a:lnTo>
                  <a:pt x="837" y="590"/>
                </a:lnTo>
                <a:lnTo>
                  <a:pt x="837" y="604"/>
                </a:lnTo>
                <a:lnTo>
                  <a:pt x="837" y="604"/>
                </a:lnTo>
                <a:lnTo>
                  <a:pt x="836" y="627"/>
                </a:lnTo>
                <a:lnTo>
                  <a:pt x="836" y="646"/>
                </a:lnTo>
                <a:lnTo>
                  <a:pt x="837" y="654"/>
                </a:lnTo>
                <a:lnTo>
                  <a:pt x="838" y="661"/>
                </a:lnTo>
                <a:lnTo>
                  <a:pt x="840" y="668"/>
                </a:lnTo>
                <a:lnTo>
                  <a:pt x="844" y="673"/>
                </a:lnTo>
                <a:lnTo>
                  <a:pt x="850" y="676"/>
                </a:lnTo>
                <a:lnTo>
                  <a:pt x="857" y="679"/>
                </a:lnTo>
                <a:lnTo>
                  <a:pt x="865" y="680"/>
                </a:lnTo>
                <a:lnTo>
                  <a:pt x="875" y="680"/>
                </a:lnTo>
                <a:lnTo>
                  <a:pt x="888" y="679"/>
                </a:lnTo>
                <a:lnTo>
                  <a:pt x="904" y="676"/>
                </a:lnTo>
                <a:lnTo>
                  <a:pt x="922" y="673"/>
                </a:lnTo>
                <a:lnTo>
                  <a:pt x="943" y="667"/>
                </a:lnTo>
                <a:lnTo>
                  <a:pt x="943" y="667"/>
                </a:lnTo>
                <a:lnTo>
                  <a:pt x="952" y="669"/>
                </a:lnTo>
                <a:lnTo>
                  <a:pt x="961" y="673"/>
                </a:lnTo>
                <a:lnTo>
                  <a:pt x="969" y="677"/>
                </a:lnTo>
                <a:lnTo>
                  <a:pt x="977" y="682"/>
                </a:lnTo>
                <a:lnTo>
                  <a:pt x="984" y="688"/>
                </a:lnTo>
                <a:lnTo>
                  <a:pt x="991" y="695"/>
                </a:lnTo>
                <a:lnTo>
                  <a:pt x="997" y="702"/>
                </a:lnTo>
                <a:lnTo>
                  <a:pt x="1003" y="710"/>
                </a:lnTo>
                <a:lnTo>
                  <a:pt x="1007" y="719"/>
                </a:lnTo>
                <a:lnTo>
                  <a:pt x="1012" y="727"/>
                </a:lnTo>
                <a:lnTo>
                  <a:pt x="1020" y="748"/>
                </a:lnTo>
                <a:lnTo>
                  <a:pt x="1027" y="768"/>
                </a:lnTo>
                <a:lnTo>
                  <a:pt x="1031" y="791"/>
                </a:lnTo>
                <a:lnTo>
                  <a:pt x="1031" y="791"/>
                </a:lnTo>
                <a:lnTo>
                  <a:pt x="1033" y="802"/>
                </a:lnTo>
                <a:lnTo>
                  <a:pt x="1033" y="811"/>
                </a:lnTo>
                <a:lnTo>
                  <a:pt x="1031" y="819"/>
                </a:lnTo>
                <a:lnTo>
                  <a:pt x="1029" y="825"/>
                </a:lnTo>
                <a:lnTo>
                  <a:pt x="1027" y="830"/>
                </a:lnTo>
                <a:lnTo>
                  <a:pt x="1023" y="835"/>
                </a:lnTo>
                <a:lnTo>
                  <a:pt x="1014" y="842"/>
                </a:lnTo>
                <a:lnTo>
                  <a:pt x="1005" y="848"/>
                </a:lnTo>
                <a:lnTo>
                  <a:pt x="996" y="855"/>
                </a:lnTo>
                <a:lnTo>
                  <a:pt x="992" y="858"/>
                </a:lnTo>
                <a:lnTo>
                  <a:pt x="988" y="864"/>
                </a:lnTo>
                <a:lnTo>
                  <a:pt x="985" y="870"/>
                </a:lnTo>
                <a:lnTo>
                  <a:pt x="983" y="876"/>
                </a:lnTo>
                <a:lnTo>
                  <a:pt x="983" y="876"/>
                </a:lnTo>
                <a:lnTo>
                  <a:pt x="984" y="885"/>
                </a:lnTo>
                <a:lnTo>
                  <a:pt x="987" y="893"/>
                </a:lnTo>
                <a:lnTo>
                  <a:pt x="990" y="901"/>
                </a:lnTo>
                <a:lnTo>
                  <a:pt x="995" y="908"/>
                </a:lnTo>
                <a:lnTo>
                  <a:pt x="1000" y="914"/>
                </a:lnTo>
                <a:lnTo>
                  <a:pt x="1007" y="921"/>
                </a:lnTo>
                <a:lnTo>
                  <a:pt x="1022" y="932"/>
                </a:lnTo>
                <a:lnTo>
                  <a:pt x="1037" y="941"/>
                </a:lnTo>
                <a:lnTo>
                  <a:pt x="1050" y="949"/>
                </a:lnTo>
                <a:lnTo>
                  <a:pt x="1058" y="956"/>
                </a:lnTo>
                <a:lnTo>
                  <a:pt x="1060" y="958"/>
                </a:lnTo>
                <a:lnTo>
                  <a:pt x="1060" y="960"/>
                </a:lnTo>
                <a:lnTo>
                  <a:pt x="1060" y="960"/>
                </a:lnTo>
                <a:lnTo>
                  <a:pt x="1052" y="960"/>
                </a:lnTo>
                <a:lnTo>
                  <a:pt x="1044" y="960"/>
                </a:lnTo>
                <a:lnTo>
                  <a:pt x="1028" y="957"/>
                </a:lnTo>
                <a:lnTo>
                  <a:pt x="1012" y="952"/>
                </a:lnTo>
                <a:lnTo>
                  <a:pt x="998" y="944"/>
                </a:lnTo>
                <a:lnTo>
                  <a:pt x="987" y="936"/>
                </a:lnTo>
                <a:lnTo>
                  <a:pt x="981" y="931"/>
                </a:lnTo>
                <a:lnTo>
                  <a:pt x="977" y="925"/>
                </a:lnTo>
                <a:lnTo>
                  <a:pt x="974" y="919"/>
                </a:lnTo>
                <a:lnTo>
                  <a:pt x="970" y="913"/>
                </a:lnTo>
                <a:lnTo>
                  <a:pt x="969" y="908"/>
                </a:lnTo>
                <a:lnTo>
                  <a:pt x="969" y="902"/>
                </a:lnTo>
                <a:lnTo>
                  <a:pt x="969" y="902"/>
                </a:lnTo>
                <a:lnTo>
                  <a:pt x="969" y="889"/>
                </a:lnTo>
                <a:lnTo>
                  <a:pt x="970" y="878"/>
                </a:lnTo>
                <a:lnTo>
                  <a:pt x="974" y="866"/>
                </a:lnTo>
                <a:lnTo>
                  <a:pt x="977" y="853"/>
                </a:lnTo>
                <a:lnTo>
                  <a:pt x="988" y="826"/>
                </a:lnTo>
                <a:lnTo>
                  <a:pt x="1001" y="791"/>
                </a:lnTo>
                <a:lnTo>
                  <a:pt x="1001" y="791"/>
                </a:lnTo>
                <a:lnTo>
                  <a:pt x="996" y="786"/>
                </a:lnTo>
                <a:lnTo>
                  <a:pt x="990" y="779"/>
                </a:lnTo>
                <a:lnTo>
                  <a:pt x="985" y="772"/>
                </a:lnTo>
                <a:lnTo>
                  <a:pt x="981" y="764"/>
                </a:lnTo>
                <a:lnTo>
                  <a:pt x="974" y="748"/>
                </a:lnTo>
                <a:lnTo>
                  <a:pt x="966" y="733"/>
                </a:lnTo>
                <a:lnTo>
                  <a:pt x="960" y="725"/>
                </a:lnTo>
                <a:lnTo>
                  <a:pt x="955" y="719"/>
                </a:lnTo>
                <a:lnTo>
                  <a:pt x="949" y="713"/>
                </a:lnTo>
                <a:lnTo>
                  <a:pt x="941" y="708"/>
                </a:lnTo>
                <a:lnTo>
                  <a:pt x="932" y="705"/>
                </a:lnTo>
                <a:lnTo>
                  <a:pt x="922" y="703"/>
                </a:lnTo>
                <a:lnTo>
                  <a:pt x="909" y="702"/>
                </a:lnTo>
                <a:lnTo>
                  <a:pt x="896" y="703"/>
                </a:lnTo>
                <a:lnTo>
                  <a:pt x="896" y="703"/>
                </a:lnTo>
                <a:lnTo>
                  <a:pt x="884" y="705"/>
                </a:lnTo>
                <a:lnTo>
                  <a:pt x="874" y="707"/>
                </a:lnTo>
                <a:lnTo>
                  <a:pt x="865" y="712"/>
                </a:lnTo>
                <a:lnTo>
                  <a:pt x="857" y="717"/>
                </a:lnTo>
                <a:lnTo>
                  <a:pt x="850" y="722"/>
                </a:lnTo>
                <a:lnTo>
                  <a:pt x="844" y="729"/>
                </a:lnTo>
                <a:lnTo>
                  <a:pt x="839" y="737"/>
                </a:lnTo>
                <a:lnTo>
                  <a:pt x="836" y="746"/>
                </a:lnTo>
                <a:lnTo>
                  <a:pt x="833" y="758"/>
                </a:lnTo>
                <a:lnTo>
                  <a:pt x="832" y="771"/>
                </a:lnTo>
                <a:lnTo>
                  <a:pt x="831" y="786"/>
                </a:lnTo>
                <a:lnTo>
                  <a:pt x="831" y="802"/>
                </a:lnTo>
                <a:lnTo>
                  <a:pt x="835" y="840"/>
                </a:lnTo>
                <a:lnTo>
                  <a:pt x="840" y="887"/>
                </a:lnTo>
                <a:lnTo>
                  <a:pt x="840" y="887"/>
                </a:lnTo>
                <a:lnTo>
                  <a:pt x="816" y="900"/>
                </a:lnTo>
                <a:lnTo>
                  <a:pt x="800" y="909"/>
                </a:lnTo>
                <a:lnTo>
                  <a:pt x="790" y="917"/>
                </a:lnTo>
                <a:lnTo>
                  <a:pt x="783" y="924"/>
                </a:lnTo>
                <a:lnTo>
                  <a:pt x="778" y="931"/>
                </a:lnTo>
                <a:lnTo>
                  <a:pt x="776" y="939"/>
                </a:lnTo>
                <a:lnTo>
                  <a:pt x="773" y="948"/>
                </a:lnTo>
                <a:lnTo>
                  <a:pt x="767" y="960"/>
                </a:lnTo>
                <a:lnTo>
                  <a:pt x="767" y="960"/>
                </a:lnTo>
                <a:lnTo>
                  <a:pt x="756" y="977"/>
                </a:lnTo>
                <a:lnTo>
                  <a:pt x="746" y="989"/>
                </a:lnTo>
                <a:lnTo>
                  <a:pt x="736" y="998"/>
                </a:lnTo>
                <a:lnTo>
                  <a:pt x="725" y="1005"/>
                </a:lnTo>
                <a:lnTo>
                  <a:pt x="715" y="1010"/>
                </a:lnTo>
                <a:lnTo>
                  <a:pt x="706" y="1013"/>
                </a:lnTo>
                <a:lnTo>
                  <a:pt x="695" y="1016"/>
                </a:lnTo>
                <a:lnTo>
                  <a:pt x="686" y="1018"/>
                </a:lnTo>
                <a:lnTo>
                  <a:pt x="669" y="1021"/>
                </a:lnTo>
                <a:lnTo>
                  <a:pt x="661" y="1024"/>
                </a:lnTo>
                <a:lnTo>
                  <a:pt x="654" y="1028"/>
                </a:lnTo>
                <a:lnTo>
                  <a:pt x="647" y="1034"/>
                </a:lnTo>
                <a:lnTo>
                  <a:pt x="640" y="1042"/>
                </a:lnTo>
                <a:lnTo>
                  <a:pt x="636" y="1054"/>
                </a:lnTo>
                <a:lnTo>
                  <a:pt x="631" y="1068"/>
                </a:lnTo>
                <a:lnTo>
                  <a:pt x="631" y="1068"/>
                </a:lnTo>
                <a:lnTo>
                  <a:pt x="621" y="1057"/>
                </a:lnTo>
                <a:lnTo>
                  <a:pt x="609" y="1049"/>
                </a:lnTo>
                <a:lnTo>
                  <a:pt x="599" y="1042"/>
                </a:lnTo>
                <a:lnTo>
                  <a:pt x="587" y="1038"/>
                </a:lnTo>
                <a:lnTo>
                  <a:pt x="576" y="1033"/>
                </a:lnTo>
                <a:lnTo>
                  <a:pt x="565" y="1030"/>
                </a:lnTo>
                <a:lnTo>
                  <a:pt x="544" y="1024"/>
                </a:lnTo>
                <a:lnTo>
                  <a:pt x="526" y="1019"/>
                </a:lnTo>
                <a:lnTo>
                  <a:pt x="518" y="1016"/>
                </a:lnTo>
                <a:lnTo>
                  <a:pt x="511" y="1012"/>
                </a:lnTo>
                <a:lnTo>
                  <a:pt x="506" y="1008"/>
                </a:lnTo>
                <a:lnTo>
                  <a:pt x="502" y="1002"/>
                </a:lnTo>
                <a:lnTo>
                  <a:pt x="500" y="995"/>
                </a:lnTo>
                <a:lnTo>
                  <a:pt x="499" y="986"/>
                </a:lnTo>
                <a:lnTo>
                  <a:pt x="499" y="986"/>
                </a:lnTo>
                <a:lnTo>
                  <a:pt x="497" y="981"/>
                </a:lnTo>
                <a:lnTo>
                  <a:pt x="495" y="977"/>
                </a:lnTo>
                <a:lnTo>
                  <a:pt x="489" y="966"/>
                </a:lnTo>
                <a:lnTo>
                  <a:pt x="481" y="957"/>
                </a:lnTo>
                <a:lnTo>
                  <a:pt x="476" y="949"/>
                </a:lnTo>
                <a:lnTo>
                  <a:pt x="473" y="946"/>
                </a:lnTo>
                <a:lnTo>
                  <a:pt x="472" y="942"/>
                </a:lnTo>
                <a:lnTo>
                  <a:pt x="473" y="940"/>
                </a:lnTo>
                <a:lnTo>
                  <a:pt x="476" y="937"/>
                </a:lnTo>
                <a:lnTo>
                  <a:pt x="480" y="936"/>
                </a:lnTo>
                <a:lnTo>
                  <a:pt x="487" y="935"/>
                </a:lnTo>
                <a:lnTo>
                  <a:pt x="496" y="934"/>
                </a:lnTo>
                <a:lnTo>
                  <a:pt x="510" y="935"/>
                </a:lnTo>
                <a:lnTo>
                  <a:pt x="510" y="935"/>
                </a:lnTo>
                <a:lnTo>
                  <a:pt x="517" y="936"/>
                </a:lnTo>
                <a:lnTo>
                  <a:pt x="523" y="940"/>
                </a:lnTo>
                <a:lnTo>
                  <a:pt x="529" y="944"/>
                </a:lnTo>
                <a:lnTo>
                  <a:pt x="532" y="949"/>
                </a:lnTo>
                <a:lnTo>
                  <a:pt x="535" y="956"/>
                </a:lnTo>
                <a:lnTo>
                  <a:pt x="538" y="963"/>
                </a:lnTo>
                <a:lnTo>
                  <a:pt x="544" y="978"/>
                </a:lnTo>
                <a:lnTo>
                  <a:pt x="550" y="993"/>
                </a:lnTo>
                <a:lnTo>
                  <a:pt x="554" y="1000"/>
                </a:lnTo>
                <a:lnTo>
                  <a:pt x="560" y="1007"/>
                </a:lnTo>
                <a:lnTo>
                  <a:pt x="565" y="1011"/>
                </a:lnTo>
                <a:lnTo>
                  <a:pt x="573" y="1016"/>
                </a:lnTo>
                <a:lnTo>
                  <a:pt x="583" y="1018"/>
                </a:lnTo>
                <a:lnTo>
                  <a:pt x="594" y="1019"/>
                </a:lnTo>
                <a:lnTo>
                  <a:pt x="594" y="1019"/>
                </a:lnTo>
                <a:lnTo>
                  <a:pt x="603" y="1017"/>
                </a:lnTo>
                <a:lnTo>
                  <a:pt x="613" y="1012"/>
                </a:lnTo>
                <a:lnTo>
                  <a:pt x="621" y="1007"/>
                </a:lnTo>
                <a:lnTo>
                  <a:pt x="629" y="997"/>
                </a:lnTo>
                <a:lnTo>
                  <a:pt x="637" y="988"/>
                </a:lnTo>
                <a:lnTo>
                  <a:pt x="646" y="977"/>
                </a:lnTo>
                <a:lnTo>
                  <a:pt x="662" y="950"/>
                </a:lnTo>
                <a:lnTo>
                  <a:pt x="680" y="921"/>
                </a:lnTo>
                <a:lnTo>
                  <a:pt x="690" y="908"/>
                </a:lnTo>
                <a:lnTo>
                  <a:pt x="700" y="893"/>
                </a:lnTo>
                <a:lnTo>
                  <a:pt x="712" y="879"/>
                </a:lnTo>
                <a:lnTo>
                  <a:pt x="724" y="866"/>
                </a:lnTo>
                <a:lnTo>
                  <a:pt x="737" y="853"/>
                </a:lnTo>
                <a:lnTo>
                  <a:pt x="752" y="842"/>
                </a:lnTo>
                <a:lnTo>
                  <a:pt x="752" y="842"/>
                </a:lnTo>
                <a:lnTo>
                  <a:pt x="756" y="824"/>
                </a:lnTo>
                <a:lnTo>
                  <a:pt x="761" y="810"/>
                </a:lnTo>
                <a:lnTo>
                  <a:pt x="768" y="799"/>
                </a:lnTo>
                <a:lnTo>
                  <a:pt x="774" y="792"/>
                </a:lnTo>
                <a:lnTo>
                  <a:pt x="781" y="788"/>
                </a:lnTo>
                <a:lnTo>
                  <a:pt x="787" y="786"/>
                </a:lnTo>
                <a:lnTo>
                  <a:pt x="799" y="781"/>
                </a:lnTo>
                <a:lnTo>
                  <a:pt x="802" y="779"/>
                </a:lnTo>
                <a:lnTo>
                  <a:pt x="805" y="775"/>
                </a:lnTo>
                <a:lnTo>
                  <a:pt x="806" y="769"/>
                </a:lnTo>
                <a:lnTo>
                  <a:pt x="805" y="760"/>
                </a:lnTo>
                <a:lnTo>
                  <a:pt x="800" y="748"/>
                </a:lnTo>
                <a:lnTo>
                  <a:pt x="793" y="732"/>
                </a:lnTo>
                <a:lnTo>
                  <a:pt x="770" y="682"/>
                </a:lnTo>
                <a:lnTo>
                  <a:pt x="770" y="682"/>
                </a:lnTo>
                <a:lnTo>
                  <a:pt x="768" y="675"/>
                </a:lnTo>
                <a:lnTo>
                  <a:pt x="766" y="667"/>
                </a:lnTo>
                <a:lnTo>
                  <a:pt x="762" y="652"/>
                </a:lnTo>
                <a:lnTo>
                  <a:pt x="761" y="635"/>
                </a:lnTo>
                <a:lnTo>
                  <a:pt x="762" y="618"/>
                </a:lnTo>
                <a:lnTo>
                  <a:pt x="764" y="598"/>
                </a:lnTo>
                <a:lnTo>
                  <a:pt x="769" y="578"/>
                </a:lnTo>
                <a:lnTo>
                  <a:pt x="775" y="559"/>
                </a:lnTo>
                <a:lnTo>
                  <a:pt x="781" y="538"/>
                </a:lnTo>
                <a:lnTo>
                  <a:pt x="789" y="519"/>
                </a:lnTo>
                <a:lnTo>
                  <a:pt x="797" y="499"/>
                </a:lnTo>
                <a:lnTo>
                  <a:pt x="813" y="461"/>
                </a:lnTo>
                <a:lnTo>
                  <a:pt x="830" y="427"/>
                </a:lnTo>
                <a:lnTo>
                  <a:pt x="844" y="398"/>
                </a:lnTo>
                <a:lnTo>
                  <a:pt x="844" y="398"/>
                </a:lnTo>
                <a:lnTo>
                  <a:pt x="850" y="386"/>
                </a:lnTo>
                <a:lnTo>
                  <a:pt x="852" y="376"/>
                </a:lnTo>
                <a:lnTo>
                  <a:pt x="853" y="367"/>
                </a:lnTo>
                <a:lnTo>
                  <a:pt x="853" y="359"/>
                </a:lnTo>
                <a:lnTo>
                  <a:pt x="851" y="352"/>
                </a:lnTo>
                <a:lnTo>
                  <a:pt x="848" y="346"/>
                </a:lnTo>
                <a:lnTo>
                  <a:pt x="840" y="335"/>
                </a:lnTo>
                <a:lnTo>
                  <a:pt x="833" y="322"/>
                </a:lnTo>
                <a:lnTo>
                  <a:pt x="830" y="315"/>
                </a:lnTo>
                <a:lnTo>
                  <a:pt x="827" y="307"/>
                </a:lnTo>
                <a:lnTo>
                  <a:pt x="825" y="297"/>
                </a:lnTo>
                <a:lnTo>
                  <a:pt x="825" y="286"/>
                </a:lnTo>
                <a:lnTo>
                  <a:pt x="827" y="274"/>
                </a:lnTo>
                <a:lnTo>
                  <a:pt x="830" y="259"/>
                </a:lnTo>
                <a:lnTo>
                  <a:pt x="830" y="259"/>
                </a:lnTo>
                <a:lnTo>
                  <a:pt x="833" y="246"/>
                </a:lnTo>
                <a:lnTo>
                  <a:pt x="838" y="237"/>
                </a:lnTo>
                <a:lnTo>
                  <a:pt x="843" y="229"/>
                </a:lnTo>
                <a:lnTo>
                  <a:pt x="847" y="223"/>
                </a:lnTo>
                <a:lnTo>
                  <a:pt x="853" y="218"/>
                </a:lnTo>
                <a:lnTo>
                  <a:pt x="858" y="215"/>
                </a:lnTo>
                <a:lnTo>
                  <a:pt x="868" y="209"/>
                </a:lnTo>
                <a:lnTo>
                  <a:pt x="874" y="206"/>
                </a:lnTo>
                <a:lnTo>
                  <a:pt x="878" y="201"/>
                </a:lnTo>
                <a:lnTo>
                  <a:pt x="884" y="195"/>
                </a:lnTo>
                <a:lnTo>
                  <a:pt x="890" y="188"/>
                </a:lnTo>
                <a:lnTo>
                  <a:pt x="894" y="179"/>
                </a:lnTo>
                <a:lnTo>
                  <a:pt x="900" y="167"/>
                </a:lnTo>
                <a:lnTo>
                  <a:pt x="905" y="153"/>
                </a:lnTo>
                <a:lnTo>
                  <a:pt x="909" y="134"/>
                </a:lnTo>
                <a:lnTo>
                  <a:pt x="909" y="134"/>
                </a:lnTo>
                <a:lnTo>
                  <a:pt x="913" y="115"/>
                </a:lnTo>
                <a:lnTo>
                  <a:pt x="913" y="107"/>
                </a:lnTo>
                <a:lnTo>
                  <a:pt x="913" y="100"/>
                </a:lnTo>
                <a:lnTo>
                  <a:pt x="912" y="93"/>
                </a:lnTo>
                <a:lnTo>
                  <a:pt x="911" y="86"/>
                </a:lnTo>
                <a:lnTo>
                  <a:pt x="907" y="80"/>
                </a:lnTo>
                <a:lnTo>
                  <a:pt x="904" y="76"/>
                </a:lnTo>
                <a:lnTo>
                  <a:pt x="900" y="70"/>
                </a:lnTo>
                <a:lnTo>
                  <a:pt x="894" y="65"/>
                </a:lnTo>
                <a:lnTo>
                  <a:pt x="881" y="56"/>
                </a:lnTo>
                <a:lnTo>
                  <a:pt x="862" y="48"/>
                </a:lnTo>
                <a:lnTo>
                  <a:pt x="840" y="39"/>
                </a:lnTo>
                <a:lnTo>
                  <a:pt x="840" y="39"/>
                </a:lnTo>
                <a:lnTo>
                  <a:pt x="829" y="33"/>
                </a:lnTo>
                <a:lnTo>
                  <a:pt x="820" y="27"/>
                </a:lnTo>
                <a:lnTo>
                  <a:pt x="804" y="16"/>
                </a:lnTo>
                <a:lnTo>
                  <a:pt x="791" y="7"/>
                </a:lnTo>
                <a:lnTo>
                  <a:pt x="785" y="3"/>
                </a:lnTo>
                <a:lnTo>
                  <a:pt x="781" y="1"/>
                </a:lnTo>
                <a:lnTo>
                  <a:pt x="776" y="0"/>
                </a:lnTo>
                <a:lnTo>
                  <a:pt x="771" y="0"/>
                </a:lnTo>
                <a:lnTo>
                  <a:pt x="767" y="1"/>
                </a:lnTo>
                <a:lnTo>
                  <a:pt x="761" y="4"/>
                </a:lnTo>
                <a:lnTo>
                  <a:pt x="756" y="10"/>
                </a:lnTo>
                <a:lnTo>
                  <a:pt x="751" y="17"/>
                </a:lnTo>
                <a:lnTo>
                  <a:pt x="737" y="39"/>
                </a:lnTo>
                <a:lnTo>
                  <a:pt x="737" y="39"/>
                </a:lnTo>
                <a:lnTo>
                  <a:pt x="735" y="43"/>
                </a:lnTo>
                <a:lnTo>
                  <a:pt x="731" y="53"/>
                </a:lnTo>
                <a:lnTo>
                  <a:pt x="722" y="76"/>
                </a:lnTo>
                <a:lnTo>
                  <a:pt x="709" y="106"/>
                </a:lnTo>
                <a:lnTo>
                  <a:pt x="701" y="120"/>
                </a:lnTo>
                <a:lnTo>
                  <a:pt x="692" y="137"/>
                </a:lnTo>
                <a:lnTo>
                  <a:pt x="682" y="153"/>
                </a:lnTo>
                <a:lnTo>
                  <a:pt x="670" y="168"/>
                </a:lnTo>
                <a:lnTo>
                  <a:pt x="657" y="183"/>
                </a:lnTo>
                <a:lnTo>
                  <a:pt x="642" y="195"/>
                </a:lnTo>
                <a:lnTo>
                  <a:pt x="634" y="201"/>
                </a:lnTo>
                <a:lnTo>
                  <a:pt x="626" y="206"/>
                </a:lnTo>
                <a:lnTo>
                  <a:pt x="617" y="210"/>
                </a:lnTo>
                <a:lnTo>
                  <a:pt x="608" y="214"/>
                </a:lnTo>
                <a:lnTo>
                  <a:pt x="598" y="217"/>
                </a:lnTo>
                <a:lnTo>
                  <a:pt x="587" y="219"/>
                </a:lnTo>
                <a:lnTo>
                  <a:pt x="577" y="222"/>
                </a:lnTo>
                <a:lnTo>
                  <a:pt x="565" y="223"/>
                </a:lnTo>
                <a:lnTo>
                  <a:pt x="565" y="223"/>
                </a:lnTo>
                <a:lnTo>
                  <a:pt x="553" y="234"/>
                </a:lnTo>
                <a:lnTo>
                  <a:pt x="546" y="246"/>
                </a:lnTo>
                <a:lnTo>
                  <a:pt x="541" y="256"/>
                </a:lnTo>
                <a:lnTo>
                  <a:pt x="540" y="265"/>
                </a:lnTo>
                <a:lnTo>
                  <a:pt x="540" y="274"/>
                </a:lnTo>
                <a:lnTo>
                  <a:pt x="544" y="282"/>
                </a:lnTo>
                <a:lnTo>
                  <a:pt x="547" y="288"/>
                </a:lnTo>
                <a:lnTo>
                  <a:pt x="552" y="295"/>
                </a:lnTo>
                <a:lnTo>
                  <a:pt x="560" y="309"/>
                </a:lnTo>
                <a:lnTo>
                  <a:pt x="562" y="315"/>
                </a:lnTo>
                <a:lnTo>
                  <a:pt x="564" y="322"/>
                </a:lnTo>
                <a:lnTo>
                  <a:pt x="563" y="328"/>
                </a:lnTo>
                <a:lnTo>
                  <a:pt x="560" y="336"/>
                </a:lnTo>
                <a:lnTo>
                  <a:pt x="553" y="343"/>
                </a:lnTo>
                <a:lnTo>
                  <a:pt x="542" y="351"/>
                </a:lnTo>
                <a:lnTo>
                  <a:pt x="542" y="351"/>
                </a:lnTo>
                <a:lnTo>
                  <a:pt x="540" y="364"/>
                </a:lnTo>
                <a:lnTo>
                  <a:pt x="534" y="378"/>
                </a:lnTo>
                <a:lnTo>
                  <a:pt x="529" y="391"/>
                </a:lnTo>
                <a:lnTo>
                  <a:pt x="522" y="401"/>
                </a:lnTo>
                <a:lnTo>
                  <a:pt x="514" y="412"/>
                </a:lnTo>
                <a:lnTo>
                  <a:pt x="506" y="421"/>
                </a:lnTo>
                <a:lnTo>
                  <a:pt x="492" y="438"/>
                </a:lnTo>
                <a:lnTo>
                  <a:pt x="486" y="445"/>
                </a:lnTo>
                <a:lnTo>
                  <a:pt x="481" y="453"/>
                </a:lnTo>
                <a:lnTo>
                  <a:pt x="478" y="460"/>
                </a:lnTo>
                <a:lnTo>
                  <a:pt x="478" y="467"/>
                </a:lnTo>
                <a:lnTo>
                  <a:pt x="480" y="475"/>
                </a:lnTo>
                <a:lnTo>
                  <a:pt x="485" y="482"/>
                </a:lnTo>
                <a:lnTo>
                  <a:pt x="494" y="490"/>
                </a:lnTo>
                <a:lnTo>
                  <a:pt x="506" y="498"/>
                </a:lnTo>
                <a:lnTo>
                  <a:pt x="506" y="498"/>
                </a:lnTo>
                <a:lnTo>
                  <a:pt x="515" y="503"/>
                </a:lnTo>
                <a:lnTo>
                  <a:pt x="521" y="508"/>
                </a:lnTo>
                <a:lnTo>
                  <a:pt x="526" y="514"/>
                </a:lnTo>
                <a:lnTo>
                  <a:pt x="530" y="520"/>
                </a:lnTo>
                <a:lnTo>
                  <a:pt x="533" y="527"/>
                </a:lnTo>
                <a:lnTo>
                  <a:pt x="535" y="534"/>
                </a:lnTo>
                <a:lnTo>
                  <a:pt x="538" y="547"/>
                </a:lnTo>
                <a:lnTo>
                  <a:pt x="540" y="561"/>
                </a:lnTo>
                <a:lnTo>
                  <a:pt x="542" y="575"/>
                </a:lnTo>
                <a:lnTo>
                  <a:pt x="544" y="582"/>
                </a:lnTo>
                <a:lnTo>
                  <a:pt x="546" y="589"/>
                </a:lnTo>
                <a:lnTo>
                  <a:pt x="549" y="595"/>
                </a:lnTo>
                <a:lnTo>
                  <a:pt x="554" y="600"/>
                </a:lnTo>
                <a:lnTo>
                  <a:pt x="554" y="600"/>
                </a:lnTo>
                <a:lnTo>
                  <a:pt x="555" y="612"/>
                </a:lnTo>
                <a:lnTo>
                  <a:pt x="556" y="623"/>
                </a:lnTo>
                <a:lnTo>
                  <a:pt x="555" y="637"/>
                </a:lnTo>
                <a:lnTo>
                  <a:pt x="555" y="644"/>
                </a:lnTo>
                <a:lnTo>
                  <a:pt x="553" y="651"/>
                </a:lnTo>
                <a:lnTo>
                  <a:pt x="550" y="658"/>
                </a:lnTo>
                <a:lnTo>
                  <a:pt x="547" y="664"/>
                </a:lnTo>
                <a:lnTo>
                  <a:pt x="544" y="669"/>
                </a:lnTo>
                <a:lnTo>
                  <a:pt x="538" y="673"/>
                </a:lnTo>
                <a:lnTo>
                  <a:pt x="532" y="676"/>
                </a:lnTo>
                <a:lnTo>
                  <a:pt x="524" y="677"/>
                </a:lnTo>
                <a:lnTo>
                  <a:pt x="524" y="677"/>
                </a:lnTo>
                <a:lnTo>
                  <a:pt x="519" y="677"/>
                </a:lnTo>
                <a:lnTo>
                  <a:pt x="515" y="677"/>
                </a:lnTo>
                <a:lnTo>
                  <a:pt x="510" y="676"/>
                </a:lnTo>
                <a:lnTo>
                  <a:pt x="506" y="674"/>
                </a:lnTo>
                <a:lnTo>
                  <a:pt x="496" y="668"/>
                </a:lnTo>
                <a:lnTo>
                  <a:pt x="488" y="660"/>
                </a:lnTo>
                <a:lnTo>
                  <a:pt x="479" y="650"/>
                </a:lnTo>
                <a:lnTo>
                  <a:pt x="471" y="638"/>
                </a:lnTo>
                <a:lnTo>
                  <a:pt x="463" y="624"/>
                </a:lnTo>
                <a:lnTo>
                  <a:pt x="455" y="610"/>
                </a:lnTo>
                <a:lnTo>
                  <a:pt x="438" y="576"/>
                </a:lnTo>
                <a:lnTo>
                  <a:pt x="422" y="540"/>
                </a:lnTo>
                <a:lnTo>
                  <a:pt x="403" y="505"/>
                </a:lnTo>
                <a:lnTo>
                  <a:pt x="385" y="471"/>
                </a:lnTo>
                <a:lnTo>
                  <a:pt x="385" y="471"/>
                </a:lnTo>
                <a:lnTo>
                  <a:pt x="380" y="480"/>
                </a:lnTo>
                <a:lnTo>
                  <a:pt x="374" y="486"/>
                </a:lnTo>
                <a:lnTo>
                  <a:pt x="361" y="500"/>
                </a:lnTo>
                <a:lnTo>
                  <a:pt x="355" y="507"/>
                </a:lnTo>
                <a:lnTo>
                  <a:pt x="349" y="514"/>
                </a:lnTo>
                <a:lnTo>
                  <a:pt x="346" y="521"/>
                </a:lnTo>
                <a:lnTo>
                  <a:pt x="344" y="530"/>
                </a:lnTo>
                <a:lnTo>
                  <a:pt x="344" y="530"/>
                </a:lnTo>
                <a:lnTo>
                  <a:pt x="346" y="539"/>
                </a:lnTo>
                <a:lnTo>
                  <a:pt x="349" y="549"/>
                </a:lnTo>
                <a:lnTo>
                  <a:pt x="354" y="557"/>
                </a:lnTo>
                <a:lnTo>
                  <a:pt x="359" y="565"/>
                </a:lnTo>
                <a:lnTo>
                  <a:pt x="364" y="573"/>
                </a:lnTo>
                <a:lnTo>
                  <a:pt x="370" y="582"/>
                </a:lnTo>
                <a:lnTo>
                  <a:pt x="372" y="592"/>
                </a:lnTo>
                <a:lnTo>
                  <a:pt x="374" y="604"/>
                </a:lnTo>
                <a:lnTo>
                  <a:pt x="374" y="604"/>
                </a:lnTo>
                <a:lnTo>
                  <a:pt x="373" y="612"/>
                </a:lnTo>
                <a:lnTo>
                  <a:pt x="372" y="619"/>
                </a:lnTo>
                <a:lnTo>
                  <a:pt x="370" y="624"/>
                </a:lnTo>
                <a:lnTo>
                  <a:pt x="367" y="630"/>
                </a:lnTo>
                <a:lnTo>
                  <a:pt x="361" y="639"/>
                </a:lnTo>
                <a:lnTo>
                  <a:pt x="354" y="648"/>
                </a:lnTo>
                <a:lnTo>
                  <a:pt x="346" y="654"/>
                </a:lnTo>
                <a:lnTo>
                  <a:pt x="340" y="662"/>
                </a:lnTo>
                <a:lnTo>
                  <a:pt x="336" y="667"/>
                </a:lnTo>
                <a:lnTo>
                  <a:pt x="335" y="673"/>
                </a:lnTo>
                <a:lnTo>
                  <a:pt x="334" y="679"/>
                </a:lnTo>
                <a:lnTo>
                  <a:pt x="333" y="685"/>
                </a:lnTo>
                <a:lnTo>
                  <a:pt x="333" y="685"/>
                </a:lnTo>
                <a:lnTo>
                  <a:pt x="334" y="690"/>
                </a:lnTo>
                <a:lnTo>
                  <a:pt x="338" y="696"/>
                </a:lnTo>
                <a:lnTo>
                  <a:pt x="346" y="706"/>
                </a:lnTo>
                <a:lnTo>
                  <a:pt x="351" y="712"/>
                </a:lnTo>
                <a:lnTo>
                  <a:pt x="355" y="718"/>
                </a:lnTo>
                <a:lnTo>
                  <a:pt x="358" y="725"/>
                </a:lnTo>
                <a:lnTo>
                  <a:pt x="359" y="733"/>
                </a:lnTo>
                <a:lnTo>
                  <a:pt x="359" y="733"/>
                </a:lnTo>
                <a:lnTo>
                  <a:pt x="358" y="744"/>
                </a:lnTo>
                <a:lnTo>
                  <a:pt x="355" y="756"/>
                </a:lnTo>
                <a:lnTo>
                  <a:pt x="349" y="767"/>
                </a:lnTo>
                <a:lnTo>
                  <a:pt x="342" y="776"/>
                </a:lnTo>
                <a:lnTo>
                  <a:pt x="333" y="786"/>
                </a:lnTo>
                <a:lnTo>
                  <a:pt x="323" y="795"/>
                </a:lnTo>
                <a:lnTo>
                  <a:pt x="312" y="803"/>
                </a:lnTo>
                <a:lnTo>
                  <a:pt x="301" y="811"/>
                </a:lnTo>
                <a:lnTo>
                  <a:pt x="275" y="824"/>
                </a:lnTo>
                <a:lnTo>
                  <a:pt x="251" y="835"/>
                </a:lnTo>
                <a:lnTo>
                  <a:pt x="228" y="843"/>
                </a:lnTo>
                <a:lnTo>
                  <a:pt x="209" y="850"/>
                </a:lnTo>
                <a:lnTo>
                  <a:pt x="209" y="850"/>
                </a:lnTo>
                <a:lnTo>
                  <a:pt x="182" y="860"/>
                </a:lnTo>
                <a:lnTo>
                  <a:pt x="158" y="872"/>
                </a:lnTo>
                <a:lnTo>
                  <a:pt x="136" y="883"/>
                </a:lnTo>
                <a:lnTo>
                  <a:pt x="115" y="896"/>
                </a:lnTo>
                <a:lnTo>
                  <a:pt x="74" y="920"/>
                </a:lnTo>
                <a:lnTo>
                  <a:pt x="53" y="932"/>
                </a:lnTo>
                <a:lnTo>
                  <a:pt x="29" y="942"/>
                </a:lnTo>
                <a:lnTo>
                  <a:pt x="29" y="942"/>
                </a:lnTo>
                <a:lnTo>
                  <a:pt x="31" y="949"/>
                </a:lnTo>
                <a:lnTo>
                  <a:pt x="34" y="954"/>
                </a:lnTo>
                <a:lnTo>
                  <a:pt x="36" y="958"/>
                </a:lnTo>
                <a:lnTo>
                  <a:pt x="36" y="964"/>
                </a:lnTo>
                <a:lnTo>
                  <a:pt x="36" y="964"/>
                </a:lnTo>
                <a:lnTo>
                  <a:pt x="36" y="1019"/>
                </a:lnTo>
                <a:lnTo>
                  <a:pt x="36" y="1019"/>
                </a:lnTo>
                <a:lnTo>
                  <a:pt x="36" y="1026"/>
                </a:lnTo>
                <a:lnTo>
                  <a:pt x="35" y="1033"/>
                </a:lnTo>
                <a:lnTo>
                  <a:pt x="30" y="1046"/>
                </a:lnTo>
                <a:lnTo>
                  <a:pt x="25" y="1056"/>
                </a:lnTo>
                <a:lnTo>
                  <a:pt x="18" y="1066"/>
                </a:lnTo>
                <a:lnTo>
                  <a:pt x="12" y="1077"/>
                </a:lnTo>
                <a:lnTo>
                  <a:pt x="6" y="1087"/>
                </a:lnTo>
                <a:lnTo>
                  <a:pt x="2" y="1099"/>
                </a:lnTo>
                <a:lnTo>
                  <a:pt x="0" y="1104"/>
                </a:lnTo>
                <a:lnTo>
                  <a:pt x="0" y="1111"/>
                </a:lnTo>
                <a:lnTo>
                  <a:pt x="0" y="1111"/>
                </a:lnTo>
                <a:lnTo>
                  <a:pt x="0" y="1120"/>
                </a:lnTo>
                <a:lnTo>
                  <a:pt x="3" y="1127"/>
                </a:lnTo>
                <a:lnTo>
                  <a:pt x="6" y="1134"/>
                </a:lnTo>
                <a:lnTo>
                  <a:pt x="12" y="1140"/>
                </a:lnTo>
                <a:lnTo>
                  <a:pt x="17" y="1143"/>
                </a:lnTo>
                <a:lnTo>
                  <a:pt x="23" y="1147"/>
                </a:lnTo>
                <a:lnTo>
                  <a:pt x="29" y="1149"/>
                </a:lnTo>
                <a:lnTo>
                  <a:pt x="36" y="1152"/>
                </a:lnTo>
                <a:lnTo>
                  <a:pt x="36" y="1152"/>
                </a:lnTo>
                <a:lnTo>
                  <a:pt x="37" y="1157"/>
                </a:lnTo>
                <a:lnTo>
                  <a:pt x="37" y="1164"/>
                </a:lnTo>
                <a:lnTo>
                  <a:pt x="40" y="1169"/>
                </a:lnTo>
                <a:lnTo>
                  <a:pt x="42" y="1173"/>
                </a:lnTo>
                <a:lnTo>
                  <a:pt x="44" y="1177"/>
                </a:lnTo>
                <a:lnTo>
                  <a:pt x="48" y="1180"/>
                </a:lnTo>
                <a:lnTo>
                  <a:pt x="56" y="1186"/>
                </a:lnTo>
                <a:lnTo>
                  <a:pt x="65" y="1188"/>
                </a:lnTo>
                <a:lnTo>
                  <a:pt x="75" y="1191"/>
                </a:lnTo>
                <a:lnTo>
                  <a:pt x="87" y="1192"/>
                </a:lnTo>
                <a:lnTo>
                  <a:pt x="98" y="1192"/>
                </a:lnTo>
                <a:lnTo>
                  <a:pt x="98" y="1192"/>
                </a:lnTo>
                <a:lnTo>
                  <a:pt x="190" y="1192"/>
                </a:lnTo>
                <a:lnTo>
                  <a:pt x="190" y="1192"/>
                </a:lnTo>
                <a:lnTo>
                  <a:pt x="195" y="1192"/>
                </a:lnTo>
                <a:lnTo>
                  <a:pt x="199" y="1193"/>
                </a:lnTo>
                <a:lnTo>
                  <a:pt x="203" y="1195"/>
                </a:lnTo>
                <a:lnTo>
                  <a:pt x="206" y="1198"/>
                </a:lnTo>
                <a:lnTo>
                  <a:pt x="213" y="1203"/>
                </a:lnTo>
                <a:lnTo>
                  <a:pt x="218" y="1211"/>
                </a:lnTo>
                <a:lnTo>
                  <a:pt x="221" y="1221"/>
                </a:lnTo>
                <a:lnTo>
                  <a:pt x="225" y="1231"/>
                </a:lnTo>
                <a:lnTo>
                  <a:pt x="229" y="1254"/>
                </a:lnTo>
                <a:lnTo>
                  <a:pt x="235" y="1277"/>
                </a:lnTo>
                <a:lnTo>
                  <a:pt x="239" y="1287"/>
                </a:lnTo>
                <a:lnTo>
                  <a:pt x="243" y="1297"/>
                </a:lnTo>
                <a:lnTo>
                  <a:pt x="248" y="1305"/>
                </a:lnTo>
                <a:lnTo>
                  <a:pt x="255" y="1311"/>
                </a:lnTo>
                <a:lnTo>
                  <a:pt x="259" y="1314"/>
                </a:lnTo>
                <a:lnTo>
                  <a:pt x="264" y="1315"/>
                </a:lnTo>
                <a:lnTo>
                  <a:pt x="269" y="1316"/>
                </a:lnTo>
                <a:lnTo>
                  <a:pt x="274" y="1316"/>
                </a:lnTo>
                <a:lnTo>
                  <a:pt x="274" y="1316"/>
                </a:lnTo>
                <a:lnTo>
                  <a:pt x="281" y="1316"/>
                </a:lnTo>
                <a:lnTo>
                  <a:pt x="288" y="1314"/>
                </a:lnTo>
                <a:lnTo>
                  <a:pt x="300" y="1309"/>
                </a:lnTo>
                <a:lnTo>
                  <a:pt x="312" y="1302"/>
                </a:lnTo>
                <a:lnTo>
                  <a:pt x="319" y="1300"/>
                </a:lnTo>
                <a:lnTo>
                  <a:pt x="326" y="1299"/>
                </a:lnTo>
                <a:lnTo>
                  <a:pt x="326" y="1299"/>
                </a:lnTo>
                <a:lnTo>
                  <a:pt x="329" y="1303"/>
                </a:lnTo>
                <a:lnTo>
                  <a:pt x="333" y="1307"/>
                </a:lnTo>
                <a:lnTo>
                  <a:pt x="338" y="1309"/>
                </a:lnTo>
                <a:lnTo>
                  <a:pt x="344" y="1309"/>
                </a:lnTo>
                <a:lnTo>
                  <a:pt x="344" y="1309"/>
                </a:lnTo>
                <a:lnTo>
                  <a:pt x="349" y="1309"/>
                </a:lnTo>
                <a:lnTo>
                  <a:pt x="354" y="1307"/>
                </a:lnTo>
                <a:lnTo>
                  <a:pt x="362" y="1300"/>
                </a:lnTo>
                <a:lnTo>
                  <a:pt x="370" y="1294"/>
                </a:lnTo>
                <a:lnTo>
                  <a:pt x="373" y="1292"/>
                </a:lnTo>
                <a:lnTo>
                  <a:pt x="378" y="1291"/>
                </a:lnTo>
                <a:lnTo>
                  <a:pt x="378" y="1291"/>
                </a:lnTo>
                <a:lnTo>
                  <a:pt x="385" y="1293"/>
                </a:lnTo>
                <a:lnTo>
                  <a:pt x="396" y="1299"/>
                </a:lnTo>
                <a:lnTo>
                  <a:pt x="410" y="1306"/>
                </a:lnTo>
                <a:lnTo>
                  <a:pt x="425" y="1315"/>
                </a:lnTo>
                <a:lnTo>
                  <a:pt x="439" y="1325"/>
                </a:lnTo>
                <a:lnTo>
                  <a:pt x="450" y="1334"/>
                </a:lnTo>
                <a:lnTo>
                  <a:pt x="460" y="1344"/>
                </a:lnTo>
                <a:lnTo>
                  <a:pt x="461" y="1347"/>
                </a:lnTo>
                <a:lnTo>
                  <a:pt x="462" y="1351"/>
                </a:lnTo>
                <a:lnTo>
                  <a:pt x="462" y="1351"/>
                </a:lnTo>
                <a:lnTo>
                  <a:pt x="462" y="1379"/>
                </a:lnTo>
                <a:lnTo>
                  <a:pt x="462" y="1379"/>
                </a:lnTo>
                <a:lnTo>
                  <a:pt x="463" y="1390"/>
                </a:lnTo>
                <a:lnTo>
                  <a:pt x="466" y="1401"/>
                </a:lnTo>
                <a:lnTo>
                  <a:pt x="471" y="1415"/>
                </a:lnTo>
                <a:lnTo>
                  <a:pt x="477" y="1427"/>
                </a:lnTo>
                <a:lnTo>
                  <a:pt x="477" y="1427"/>
                </a:lnTo>
                <a:lnTo>
                  <a:pt x="480" y="1432"/>
                </a:lnTo>
                <a:lnTo>
                  <a:pt x="484" y="1438"/>
                </a:lnTo>
                <a:lnTo>
                  <a:pt x="487" y="1450"/>
                </a:lnTo>
                <a:lnTo>
                  <a:pt x="489" y="1461"/>
                </a:lnTo>
                <a:lnTo>
                  <a:pt x="492" y="1473"/>
                </a:lnTo>
                <a:lnTo>
                  <a:pt x="494" y="1483"/>
                </a:lnTo>
                <a:lnTo>
                  <a:pt x="496" y="1493"/>
                </a:lnTo>
                <a:lnTo>
                  <a:pt x="502" y="1502"/>
                </a:lnTo>
                <a:lnTo>
                  <a:pt x="506" y="1507"/>
                </a:lnTo>
                <a:lnTo>
                  <a:pt x="510" y="1512"/>
                </a:lnTo>
                <a:lnTo>
                  <a:pt x="510" y="1512"/>
                </a:lnTo>
                <a:lnTo>
                  <a:pt x="579" y="1512"/>
                </a:lnTo>
                <a:lnTo>
                  <a:pt x="579" y="1512"/>
                </a:lnTo>
                <a:lnTo>
                  <a:pt x="579" y="1512"/>
                </a:lnTo>
                <a:lnTo>
                  <a:pt x="595" y="1529"/>
                </a:lnTo>
                <a:lnTo>
                  <a:pt x="609" y="1545"/>
                </a:lnTo>
                <a:lnTo>
                  <a:pt x="624" y="1559"/>
                </a:lnTo>
                <a:lnTo>
                  <a:pt x="632" y="1565"/>
                </a:lnTo>
                <a:lnTo>
                  <a:pt x="642" y="1570"/>
                </a:lnTo>
                <a:lnTo>
                  <a:pt x="642" y="1570"/>
                </a:lnTo>
                <a:lnTo>
                  <a:pt x="649" y="1574"/>
                </a:lnTo>
                <a:lnTo>
                  <a:pt x="659" y="1577"/>
                </a:lnTo>
                <a:lnTo>
                  <a:pt x="677" y="1583"/>
                </a:lnTo>
                <a:lnTo>
                  <a:pt x="698" y="1588"/>
                </a:lnTo>
                <a:lnTo>
                  <a:pt x="718" y="1591"/>
                </a:lnTo>
                <a:lnTo>
                  <a:pt x="758" y="1598"/>
                </a:lnTo>
                <a:lnTo>
                  <a:pt x="775" y="1603"/>
                </a:lnTo>
                <a:lnTo>
                  <a:pt x="789" y="1607"/>
                </a:lnTo>
                <a:lnTo>
                  <a:pt x="789" y="1607"/>
                </a:lnTo>
                <a:lnTo>
                  <a:pt x="800" y="1614"/>
                </a:lnTo>
                <a:lnTo>
                  <a:pt x="809" y="1621"/>
                </a:lnTo>
                <a:lnTo>
                  <a:pt x="817" y="1629"/>
                </a:lnTo>
                <a:lnTo>
                  <a:pt x="825" y="1637"/>
                </a:lnTo>
                <a:lnTo>
                  <a:pt x="838" y="1656"/>
                </a:lnTo>
                <a:lnTo>
                  <a:pt x="851" y="1673"/>
                </a:lnTo>
                <a:lnTo>
                  <a:pt x="857" y="1681"/>
                </a:lnTo>
                <a:lnTo>
                  <a:pt x="863" y="1689"/>
                </a:lnTo>
                <a:lnTo>
                  <a:pt x="871" y="1696"/>
                </a:lnTo>
                <a:lnTo>
                  <a:pt x="880" y="1702"/>
                </a:lnTo>
                <a:lnTo>
                  <a:pt x="890" y="1706"/>
                </a:lnTo>
                <a:lnTo>
                  <a:pt x="900" y="1710"/>
                </a:lnTo>
                <a:lnTo>
                  <a:pt x="914" y="1713"/>
                </a:lnTo>
                <a:lnTo>
                  <a:pt x="928" y="1713"/>
                </a:lnTo>
                <a:lnTo>
                  <a:pt x="928" y="1713"/>
                </a:lnTo>
                <a:lnTo>
                  <a:pt x="947" y="1714"/>
                </a:lnTo>
                <a:lnTo>
                  <a:pt x="965" y="1718"/>
                </a:lnTo>
                <a:lnTo>
                  <a:pt x="983" y="1720"/>
                </a:lnTo>
                <a:lnTo>
                  <a:pt x="1001" y="1721"/>
                </a:lnTo>
                <a:lnTo>
                  <a:pt x="1001" y="1721"/>
                </a:lnTo>
                <a:lnTo>
                  <a:pt x="1010" y="1720"/>
                </a:lnTo>
                <a:lnTo>
                  <a:pt x="1016" y="1719"/>
                </a:lnTo>
                <a:lnTo>
                  <a:pt x="1022" y="1715"/>
                </a:lnTo>
                <a:lnTo>
                  <a:pt x="1028" y="1711"/>
                </a:lnTo>
                <a:lnTo>
                  <a:pt x="1034" y="1706"/>
                </a:lnTo>
                <a:lnTo>
                  <a:pt x="1038" y="1702"/>
                </a:lnTo>
                <a:lnTo>
                  <a:pt x="1048" y="1690"/>
                </a:lnTo>
                <a:lnTo>
                  <a:pt x="1056" y="1679"/>
                </a:lnTo>
                <a:lnTo>
                  <a:pt x="1065" y="1668"/>
                </a:lnTo>
                <a:lnTo>
                  <a:pt x="1071" y="1665"/>
                </a:lnTo>
                <a:lnTo>
                  <a:pt x="1076" y="1661"/>
                </a:lnTo>
                <a:lnTo>
                  <a:pt x="1083" y="1659"/>
                </a:lnTo>
                <a:lnTo>
                  <a:pt x="1090" y="1659"/>
                </a:lnTo>
                <a:lnTo>
                  <a:pt x="1090" y="1659"/>
                </a:lnTo>
                <a:lnTo>
                  <a:pt x="1095" y="1659"/>
                </a:lnTo>
                <a:lnTo>
                  <a:pt x="1099" y="1660"/>
                </a:lnTo>
                <a:lnTo>
                  <a:pt x="1103" y="1662"/>
                </a:lnTo>
                <a:lnTo>
                  <a:pt x="1107" y="1666"/>
                </a:lnTo>
                <a:lnTo>
                  <a:pt x="1114" y="1673"/>
                </a:lnTo>
                <a:lnTo>
                  <a:pt x="1120" y="1682"/>
                </a:lnTo>
                <a:lnTo>
                  <a:pt x="1132" y="1700"/>
                </a:lnTo>
                <a:lnTo>
                  <a:pt x="1136" y="1707"/>
                </a:lnTo>
                <a:lnTo>
                  <a:pt x="1142" y="1713"/>
                </a:lnTo>
                <a:lnTo>
                  <a:pt x="1142" y="1713"/>
                </a:lnTo>
                <a:lnTo>
                  <a:pt x="1145" y="1718"/>
                </a:lnTo>
                <a:lnTo>
                  <a:pt x="1149" y="1721"/>
                </a:lnTo>
                <a:lnTo>
                  <a:pt x="1152" y="1722"/>
                </a:lnTo>
                <a:lnTo>
                  <a:pt x="1156" y="1723"/>
                </a:lnTo>
                <a:lnTo>
                  <a:pt x="1163" y="1725"/>
                </a:lnTo>
                <a:lnTo>
                  <a:pt x="1170" y="1722"/>
                </a:lnTo>
                <a:lnTo>
                  <a:pt x="1184" y="1717"/>
                </a:lnTo>
                <a:lnTo>
                  <a:pt x="1193" y="1715"/>
                </a:lnTo>
                <a:lnTo>
                  <a:pt x="1196" y="1717"/>
                </a:lnTo>
                <a:lnTo>
                  <a:pt x="1201" y="1717"/>
                </a:lnTo>
                <a:lnTo>
                  <a:pt x="1201" y="1717"/>
                </a:lnTo>
                <a:lnTo>
                  <a:pt x="1207" y="1721"/>
                </a:lnTo>
                <a:lnTo>
                  <a:pt x="1213" y="1727"/>
                </a:lnTo>
                <a:lnTo>
                  <a:pt x="1217" y="1733"/>
                </a:lnTo>
                <a:lnTo>
                  <a:pt x="1220" y="1740"/>
                </a:lnTo>
                <a:lnTo>
                  <a:pt x="1225" y="1751"/>
                </a:lnTo>
                <a:lnTo>
                  <a:pt x="1228" y="1757"/>
                </a:lnTo>
                <a:lnTo>
                  <a:pt x="1234" y="1761"/>
                </a:lnTo>
                <a:lnTo>
                  <a:pt x="1234" y="1761"/>
                </a:lnTo>
                <a:lnTo>
                  <a:pt x="1240" y="1765"/>
                </a:lnTo>
                <a:lnTo>
                  <a:pt x="1247" y="1768"/>
                </a:lnTo>
                <a:lnTo>
                  <a:pt x="1252" y="1769"/>
                </a:lnTo>
                <a:lnTo>
                  <a:pt x="1259" y="1769"/>
                </a:lnTo>
                <a:lnTo>
                  <a:pt x="1272" y="1769"/>
                </a:lnTo>
                <a:lnTo>
                  <a:pt x="1278" y="1771"/>
                </a:lnTo>
                <a:lnTo>
                  <a:pt x="1285" y="1772"/>
                </a:lnTo>
                <a:lnTo>
                  <a:pt x="1285" y="1772"/>
                </a:lnTo>
                <a:lnTo>
                  <a:pt x="1291" y="1775"/>
                </a:lnTo>
                <a:lnTo>
                  <a:pt x="1297" y="1780"/>
                </a:lnTo>
                <a:lnTo>
                  <a:pt x="1306" y="1789"/>
                </a:lnTo>
                <a:lnTo>
                  <a:pt x="1317" y="1798"/>
                </a:lnTo>
                <a:lnTo>
                  <a:pt x="1323" y="1802"/>
                </a:lnTo>
                <a:lnTo>
                  <a:pt x="1328" y="1805"/>
                </a:lnTo>
                <a:lnTo>
                  <a:pt x="1328" y="1805"/>
                </a:lnTo>
                <a:lnTo>
                  <a:pt x="1328" y="1805"/>
                </a:lnTo>
                <a:lnTo>
                  <a:pt x="1328" y="1805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9525" cap="flat" cmpd="sng" algn="ctr">
            <a:solidFill>
              <a:srgbClr val="FFFFFF"/>
            </a:solidFill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marL="0" marR="0" lvl="0" indent="-268288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1" name="Picture 9" descr="C:\Documents and Settings\lplehanova.IPK\Рабочий стол\новый логотип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122441"/>
            <a:ext cx="830466" cy="949105"/>
          </a:xfrm>
          <a:prstGeom prst="rect">
            <a:avLst/>
          </a:prstGeom>
        </p:spPr>
      </p:pic>
      <p:grpSp>
        <p:nvGrpSpPr>
          <p:cNvPr id="41" name="Группа 40"/>
          <p:cNvGrpSpPr/>
          <p:nvPr/>
        </p:nvGrpSpPr>
        <p:grpSpPr>
          <a:xfrm>
            <a:off x="7215206" y="1643050"/>
            <a:ext cx="1428760" cy="4613816"/>
            <a:chOff x="7215206" y="1643050"/>
            <a:chExt cx="1428760" cy="4613816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7215206" y="1643050"/>
              <a:ext cx="1428760" cy="756164"/>
            </a:xfrm>
            <a:prstGeom prst="round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rtlCol="0" anchor="ctr">
              <a:flatTx/>
            </a:bodyPr>
            <a:lstStyle/>
            <a:p>
              <a:pPr algn="ctr"/>
              <a:r>
                <a:rPr lang="ru-RU" sz="1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Уровень учитель-ученик</a:t>
              </a:r>
              <a:endPara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Скругленный прямоугольник 28"/>
            <p:cNvSpPr/>
            <p:nvPr/>
          </p:nvSpPr>
          <p:spPr>
            <a:xfrm>
              <a:off x="7286644" y="5500702"/>
              <a:ext cx="1284083" cy="756164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rtlCol="0" anchor="ctr">
              <a:flatTx/>
            </a:bodyPr>
            <a:lstStyle/>
            <a:p>
              <a:pPr algn="ctr"/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4" name="Picture 4" descr="&amp;Ocy; &amp;mcy;&amp;iecy;&amp;rcy;&amp;ocy;&amp;pcy;&amp;rcy;&amp;icy;&amp;yacy;&amp;tcy;&amp;icy;&amp;yacy;&amp;khcy; «&amp;TScy;&amp;iecy;&amp;ncy;&amp;tcy;&amp;rcy;&amp;acy; &amp;vcy;&amp;ncy;&amp;iecy;&amp;dcy;&amp;rcy;&amp;iecy;&amp;ncy;&amp;icy;&amp;yacy; &amp;scy;&amp;ocy;&amp;tscy;&amp;icy;&amp;acy;&amp;lcy;&amp;softcy;&amp;ncy;&amp;ycy;&amp;khcy; &amp;icy;&amp;ncy;&amp;ncy;&amp;ocy;&amp;vcy;&amp;acy;&amp;tscy;&amp;icy;&amp;jcy;» &amp;ncy;&amp;acy; 2011-2012 &amp;ucy;&amp;chcy;&amp;iecy;&amp;bcy;&amp;ncy;&amp;ycy;&amp;jcy; &amp;gcy;&amp;ocy;&amp;dcy;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286644" y="4500570"/>
              <a:ext cx="1299998" cy="90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6" name="Picture 8" descr="&amp;Mcy;&amp;icy;&amp;ncy;&amp;ocy;&amp;bcy;&amp;rcy;&amp;ncy;&amp;acy;&amp;ucy;&amp;kcy;&amp;icy; &amp;Rcy;&amp;ocy;&amp;scy;&amp;scy;&amp;icy;&amp;icy; &amp;ocy;&amp;pcy;&amp;ucy;&amp;bcy;&amp;lcy;&amp;icy;&amp;kcy;&amp;ocy;&amp;vcy;&amp;acy;&amp;lcy;&amp;ocy; &amp;pcy;&amp;rcy;&amp;ocy;&amp;iecy;&amp;kcy;&amp;tcy; &amp;kcy;&amp;ocy;&amp;ncy;&amp;tscy;&amp;iecy;&amp;pcy;&amp;tscy;&amp;icy;&amp;icy; &amp;icy; &amp;scy;&amp;ocy;&amp;dcy;&amp;iecy;&amp;rcy;&amp;zhcy;&amp;acy;&amp;ncy;&amp;icy;&amp;yacy; &amp;pcy;&amp;rcy;&amp;ocy;&amp;fcy;&amp;iecy;&amp;scy;&amp;scy;&amp;icy;&amp;ocy;&amp;ncy;&amp;acy;&amp;lcy;&amp;softcy;&amp;ncy;&amp;ocy;&amp;gcy;&amp;ocy; &amp;scy;&amp;tcy;&amp;acy;&amp;ncy;&amp;dcy;&amp;acy;&amp;rcy;&amp;tcy;&amp;acy; &amp;pcy;&amp;iecy;&amp;dcy;&amp;acy;&amp;gcy;&amp;ocy;&amp;gcy;&amp;acy;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215206" y="2500306"/>
              <a:ext cx="1426828" cy="90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8" name="Picture 12" descr="&amp;Ncy;&amp;acy;&amp;ucy;&amp;chcy;&amp;icy;&amp;tcy;&amp;softcy;&amp;scy;&amp;yacy; &amp;scy;&amp;ocy;&amp;kcy;&amp;rcy;&amp;acy;&amp;shchcy;&amp;acy;&amp;tcy;&amp;softcy; &amp;rcy;&amp;acy;&amp;scy;&amp;khcy;&amp;ocy;&amp;dcy;&amp;ycy; &amp;ncy;&amp;acy; &amp;ZHcy;&amp;Kcy;&amp;KHcy; - &amp;icy;&amp;gcy;&amp;rcy;&amp;acy;&amp;yacy;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286644" y="3500438"/>
              <a:ext cx="1299998" cy="90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cxnSp>
        <p:nvCxnSpPr>
          <p:cNvPr id="5" name="Прямая со стрелкой 4"/>
          <p:cNvCxnSpPr>
            <a:stCxn id="19" idx="2"/>
          </p:cNvCxnSpPr>
          <p:nvPr/>
        </p:nvCxnSpPr>
        <p:spPr>
          <a:xfrm>
            <a:off x="1067936" y="2619400"/>
            <a:ext cx="0" cy="3879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stCxn id="17" idx="2"/>
          </p:cNvCxnSpPr>
          <p:nvPr/>
        </p:nvCxnSpPr>
        <p:spPr>
          <a:xfrm>
            <a:off x="2367504" y="2619399"/>
            <a:ext cx="0" cy="3342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18" idx="2"/>
          </p:cNvCxnSpPr>
          <p:nvPr/>
        </p:nvCxnSpPr>
        <p:spPr>
          <a:xfrm>
            <a:off x="3786182" y="2619399"/>
            <a:ext cx="0" cy="3342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16" idx="0"/>
          </p:cNvCxnSpPr>
          <p:nvPr/>
        </p:nvCxnSpPr>
        <p:spPr>
          <a:xfrm>
            <a:off x="2461877" y="3500438"/>
            <a:ext cx="1" cy="5396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endCxn id="25" idx="0"/>
          </p:cNvCxnSpPr>
          <p:nvPr/>
        </p:nvCxnSpPr>
        <p:spPr>
          <a:xfrm>
            <a:off x="976687" y="4625055"/>
            <a:ext cx="1" cy="3325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endCxn id="24" idx="0"/>
          </p:cNvCxnSpPr>
          <p:nvPr/>
        </p:nvCxnSpPr>
        <p:spPr>
          <a:xfrm>
            <a:off x="2461877" y="4625055"/>
            <a:ext cx="3603" cy="368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endCxn id="23" idx="0"/>
          </p:cNvCxnSpPr>
          <p:nvPr/>
        </p:nvCxnSpPr>
        <p:spPr>
          <a:xfrm>
            <a:off x="3920053" y="4625055"/>
            <a:ext cx="0" cy="368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stCxn id="14" idx="2"/>
            <a:endCxn id="13" idx="0"/>
          </p:cNvCxnSpPr>
          <p:nvPr/>
        </p:nvCxnSpPr>
        <p:spPr>
          <a:xfrm>
            <a:off x="5636967" y="2619400"/>
            <a:ext cx="0" cy="1671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endCxn id="20" idx="0"/>
          </p:cNvCxnSpPr>
          <p:nvPr/>
        </p:nvCxnSpPr>
        <p:spPr>
          <a:xfrm>
            <a:off x="5636967" y="3538659"/>
            <a:ext cx="0" cy="2837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endCxn id="21" idx="0"/>
          </p:cNvCxnSpPr>
          <p:nvPr/>
        </p:nvCxnSpPr>
        <p:spPr>
          <a:xfrm>
            <a:off x="5636967" y="4993311"/>
            <a:ext cx="0" cy="2167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>
            <a:stCxn id="19" idx="3"/>
            <a:endCxn id="17" idx="1"/>
          </p:cNvCxnSpPr>
          <p:nvPr/>
        </p:nvCxnSpPr>
        <p:spPr>
          <a:xfrm flipV="1">
            <a:off x="1635838" y="2159770"/>
            <a:ext cx="119354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>
            <a:stCxn id="17" idx="3"/>
            <a:endCxn id="18" idx="1"/>
          </p:cNvCxnSpPr>
          <p:nvPr/>
        </p:nvCxnSpPr>
        <p:spPr>
          <a:xfrm>
            <a:off x="2979816" y="2159770"/>
            <a:ext cx="919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>
            <a:stCxn id="18" idx="3"/>
            <a:endCxn id="14" idx="1"/>
          </p:cNvCxnSpPr>
          <p:nvPr/>
        </p:nvCxnSpPr>
        <p:spPr>
          <a:xfrm>
            <a:off x="4500562" y="2159770"/>
            <a:ext cx="12966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ChangeArrowheads="1"/>
          </p:cNvSpPr>
          <p:nvPr/>
        </p:nvSpPr>
        <p:spPr bwMode="auto">
          <a:xfrm>
            <a:off x="0" y="600076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7839920" cy="571516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 smtClean="0">
                <a:solidFill>
                  <a:srgbClr val="000099"/>
                </a:solidFill>
                <a:latin typeface="Cambria" pitchFamily="18" charset="0"/>
                <a:ea typeface="+mn-ea"/>
                <a:cs typeface="Arial" pitchFamily="34" charset="0"/>
              </a:rPr>
              <a:t>ЦИКЛОГРАММА ИССЛЕДОВАНИЙ В ЯНАО </a:t>
            </a:r>
            <a:endParaRPr lang="ru-RU" sz="2200" b="1" dirty="0">
              <a:solidFill>
                <a:srgbClr val="000099"/>
              </a:solidFill>
              <a:latin typeface="Cambria" pitchFamily="18" charset="0"/>
              <a:ea typeface="+mn-ea"/>
              <a:cs typeface="Arial" pitchFamily="34" charset="0"/>
            </a:endParaRPr>
          </a:p>
        </p:txBody>
      </p:sp>
      <p:pic>
        <p:nvPicPr>
          <p:cNvPr id="11" name="Рисунок 10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3104" y="1428736"/>
            <a:ext cx="8640960" cy="4857784"/>
          </a:xfrm>
          <a:prstGeom prst="rect">
            <a:avLst/>
          </a:prstGeom>
        </p:spPr>
      </p:pic>
      <p:sp>
        <p:nvSpPr>
          <p:cNvPr id="13" name="Freeform 133"/>
          <p:cNvSpPr>
            <a:spLocks/>
          </p:cNvSpPr>
          <p:nvPr/>
        </p:nvSpPr>
        <p:spPr bwMode="auto">
          <a:xfrm rot="21261509">
            <a:off x="7912095" y="48095"/>
            <a:ext cx="1035085" cy="1148540"/>
          </a:xfrm>
          <a:custGeom>
            <a:avLst/>
            <a:gdLst/>
            <a:ahLst/>
            <a:cxnLst>
              <a:cxn ang="0">
                <a:pos x="1366" y="1758"/>
              </a:cxn>
              <a:cxn ang="0">
                <a:pos x="1401" y="1649"/>
              </a:cxn>
              <a:cxn ang="0">
                <a:pos x="1451" y="1525"/>
              </a:cxn>
              <a:cxn ang="0">
                <a:pos x="1357" y="1395"/>
              </a:cxn>
              <a:cxn ang="0">
                <a:pos x="1312" y="1249"/>
              </a:cxn>
              <a:cxn ang="0">
                <a:pos x="1266" y="1059"/>
              </a:cxn>
              <a:cxn ang="0">
                <a:pos x="1288" y="900"/>
              </a:cxn>
              <a:cxn ang="0">
                <a:pos x="1306" y="827"/>
              </a:cxn>
              <a:cxn ang="0">
                <a:pos x="1266" y="718"/>
              </a:cxn>
              <a:cxn ang="0">
                <a:pos x="1145" y="653"/>
              </a:cxn>
              <a:cxn ang="0">
                <a:pos x="1227" y="516"/>
              </a:cxn>
              <a:cxn ang="0">
                <a:pos x="1187" y="371"/>
              </a:cxn>
              <a:cxn ang="0">
                <a:pos x="1237" y="292"/>
              </a:cxn>
              <a:cxn ang="0">
                <a:pos x="1167" y="226"/>
              </a:cxn>
              <a:cxn ang="0">
                <a:pos x="1144" y="268"/>
              </a:cxn>
              <a:cxn ang="0">
                <a:pos x="1030" y="262"/>
              </a:cxn>
              <a:cxn ang="0">
                <a:pos x="1136" y="413"/>
              </a:cxn>
              <a:cxn ang="0">
                <a:pos x="1060" y="378"/>
              </a:cxn>
              <a:cxn ang="0">
                <a:pos x="1008" y="229"/>
              </a:cxn>
              <a:cxn ang="0">
                <a:pos x="1014" y="74"/>
              </a:cxn>
              <a:cxn ang="0">
                <a:pos x="954" y="215"/>
              </a:cxn>
              <a:cxn ang="0">
                <a:pos x="876" y="333"/>
              </a:cxn>
              <a:cxn ang="0">
                <a:pos x="837" y="590"/>
              </a:cxn>
              <a:cxn ang="0">
                <a:pos x="943" y="667"/>
              </a:cxn>
              <a:cxn ang="0">
                <a:pos x="1033" y="802"/>
              </a:cxn>
              <a:cxn ang="0">
                <a:pos x="990" y="901"/>
              </a:cxn>
              <a:cxn ang="0">
                <a:pos x="987" y="936"/>
              </a:cxn>
              <a:cxn ang="0">
                <a:pos x="990" y="779"/>
              </a:cxn>
              <a:cxn ang="0">
                <a:pos x="865" y="712"/>
              </a:cxn>
              <a:cxn ang="0">
                <a:pos x="783" y="924"/>
              </a:cxn>
              <a:cxn ang="0">
                <a:pos x="654" y="1028"/>
              </a:cxn>
              <a:cxn ang="0">
                <a:pos x="506" y="1008"/>
              </a:cxn>
              <a:cxn ang="0">
                <a:pos x="496" y="934"/>
              </a:cxn>
              <a:cxn ang="0">
                <a:pos x="594" y="1019"/>
              </a:cxn>
              <a:cxn ang="0">
                <a:pos x="752" y="842"/>
              </a:cxn>
              <a:cxn ang="0">
                <a:pos x="768" y="675"/>
              </a:cxn>
              <a:cxn ang="0">
                <a:pos x="852" y="376"/>
              </a:cxn>
              <a:cxn ang="0">
                <a:pos x="843" y="229"/>
              </a:cxn>
              <a:cxn ang="0">
                <a:pos x="913" y="100"/>
              </a:cxn>
              <a:cxn ang="0">
                <a:pos x="781" y="1"/>
              </a:cxn>
              <a:cxn ang="0">
                <a:pos x="670" y="168"/>
              </a:cxn>
              <a:cxn ang="0">
                <a:pos x="540" y="274"/>
              </a:cxn>
              <a:cxn ang="0">
                <a:pos x="514" y="412"/>
              </a:cxn>
              <a:cxn ang="0">
                <a:pos x="533" y="527"/>
              </a:cxn>
              <a:cxn ang="0">
                <a:pos x="547" y="664"/>
              </a:cxn>
              <a:cxn ang="0">
                <a:pos x="438" y="576"/>
              </a:cxn>
              <a:cxn ang="0">
                <a:pos x="359" y="565"/>
              </a:cxn>
              <a:cxn ang="0">
                <a:pos x="334" y="679"/>
              </a:cxn>
              <a:cxn ang="0">
                <a:pos x="323" y="795"/>
              </a:cxn>
              <a:cxn ang="0">
                <a:pos x="31" y="949"/>
              </a:cxn>
              <a:cxn ang="0">
                <a:pos x="0" y="1111"/>
              </a:cxn>
              <a:cxn ang="0">
                <a:pos x="48" y="1180"/>
              </a:cxn>
              <a:cxn ang="0">
                <a:pos x="225" y="1231"/>
              </a:cxn>
              <a:cxn ang="0">
                <a:pos x="319" y="1300"/>
              </a:cxn>
              <a:cxn ang="0">
                <a:pos x="396" y="1299"/>
              </a:cxn>
              <a:cxn ang="0">
                <a:pos x="480" y="1432"/>
              </a:cxn>
              <a:cxn ang="0">
                <a:pos x="624" y="1559"/>
              </a:cxn>
              <a:cxn ang="0">
                <a:pos x="825" y="1637"/>
              </a:cxn>
              <a:cxn ang="0">
                <a:pos x="1001" y="1721"/>
              </a:cxn>
              <a:cxn ang="0">
                <a:pos x="1099" y="1660"/>
              </a:cxn>
              <a:cxn ang="0">
                <a:pos x="1193" y="1715"/>
              </a:cxn>
              <a:cxn ang="0">
                <a:pos x="1272" y="1769"/>
              </a:cxn>
            </a:cxnLst>
            <a:rect l="0" t="0" r="r" b="b"/>
            <a:pathLst>
              <a:path w="1454" h="1810">
                <a:moveTo>
                  <a:pt x="1328" y="1805"/>
                </a:moveTo>
                <a:lnTo>
                  <a:pt x="1328" y="1810"/>
                </a:lnTo>
                <a:lnTo>
                  <a:pt x="1328" y="1810"/>
                </a:lnTo>
                <a:lnTo>
                  <a:pt x="1328" y="1810"/>
                </a:lnTo>
                <a:lnTo>
                  <a:pt x="1336" y="1807"/>
                </a:lnTo>
                <a:lnTo>
                  <a:pt x="1342" y="1806"/>
                </a:lnTo>
                <a:lnTo>
                  <a:pt x="1348" y="1805"/>
                </a:lnTo>
                <a:lnTo>
                  <a:pt x="1355" y="1802"/>
                </a:lnTo>
                <a:lnTo>
                  <a:pt x="1355" y="1802"/>
                </a:lnTo>
                <a:lnTo>
                  <a:pt x="1358" y="1798"/>
                </a:lnTo>
                <a:lnTo>
                  <a:pt x="1361" y="1795"/>
                </a:lnTo>
                <a:lnTo>
                  <a:pt x="1362" y="1789"/>
                </a:lnTo>
                <a:lnTo>
                  <a:pt x="1363" y="1783"/>
                </a:lnTo>
                <a:lnTo>
                  <a:pt x="1364" y="1771"/>
                </a:lnTo>
                <a:lnTo>
                  <a:pt x="1366" y="1758"/>
                </a:lnTo>
                <a:lnTo>
                  <a:pt x="1366" y="1758"/>
                </a:lnTo>
                <a:lnTo>
                  <a:pt x="1367" y="1752"/>
                </a:lnTo>
                <a:lnTo>
                  <a:pt x="1370" y="1748"/>
                </a:lnTo>
                <a:lnTo>
                  <a:pt x="1377" y="1738"/>
                </a:lnTo>
                <a:lnTo>
                  <a:pt x="1384" y="1731"/>
                </a:lnTo>
                <a:lnTo>
                  <a:pt x="1392" y="1725"/>
                </a:lnTo>
                <a:lnTo>
                  <a:pt x="1400" y="1717"/>
                </a:lnTo>
                <a:lnTo>
                  <a:pt x="1407" y="1708"/>
                </a:lnTo>
                <a:lnTo>
                  <a:pt x="1410" y="1704"/>
                </a:lnTo>
                <a:lnTo>
                  <a:pt x="1411" y="1699"/>
                </a:lnTo>
                <a:lnTo>
                  <a:pt x="1412" y="1693"/>
                </a:lnTo>
                <a:lnTo>
                  <a:pt x="1413" y="1688"/>
                </a:lnTo>
                <a:lnTo>
                  <a:pt x="1413" y="1688"/>
                </a:lnTo>
                <a:lnTo>
                  <a:pt x="1412" y="1676"/>
                </a:lnTo>
                <a:lnTo>
                  <a:pt x="1409" y="1666"/>
                </a:lnTo>
                <a:lnTo>
                  <a:pt x="1405" y="1657"/>
                </a:lnTo>
                <a:lnTo>
                  <a:pt x="1401" y="1649"/>
                </a:lnTo>
                <a:lnTo>
                  <a:pt x="1392" y="1634"/>
                </a:lnTo>
                <a:lnTo>
                  <a:pt x="1388" y="1626"/>
                </a:lnTo>
                <a:lnTo>
                  <a:pt x="1387" y="1619"/>
                </a:lnTo>
                <a:lnTo>
                  <a:pt x="1387" y="1619"/>
                </a:lnTo>
                <a:lnTo>
                  <a:pt x="1388" y="1607"/>
                </a:lnTo>
                <a:lnTo>
                  <a:pt x="1390" y="1598"/>
                </a:lnTo>
                <a:lnTo>
                  <a:pt x="1394" y="1590"/>
                </a:lnTo>
                <a:lnTo>
                  <a:pt x="1397" y="1583"/>
                </a:lnTo>
                <a:lnTo>
                  <a:pt x="1403" y="1577"/>
                </a:lnTo>
                <a:lnTo>
                  <a:pt x="1409" y="1573"/>
                </a:lnTo>
                <a:lnTo>
                  <a:pt x="1420" y="1562"/>
                </a:lnTo>
                <a:lnTo>
                  <a:pt x="1433" y="1553"/>
                </a:lnTo>
                <a:lnTo>
                  <a:pt x="1439" y="1547"/>
                </a:lnTo>
                <a:lnTo>
                  <a:pt x="1443" y="1542"/>
                </a:lnTo>
                <a:lnTo>
                  <a:pt x="1448" y="1534"/>
                </a:lnTo>
                <a:lnTo>
                  <a:pt x="1451" y="1525"/>
                </a:lnTo>
                <a:lnTo>
                  <a:pt x="1454" y="1515"/>
                </a:lnTo>
                <a:lnTo>
                  <a:pt x="1454" y="1504"/>
                </a:lnTo>
                <a:lnTo>
                  <a:pt x="1454" y="1504"/>
                </a:lnTo>
                <a:lnTo>
                  <a:pt x="1453" y="1483"/>
                </a:lnTo>
                <a:lnTo>
                  <a:pt x="1450" y="1465"/>
                </a:lnTo>
                <a:lnTo>
                  <a:pt x="1448" y="1447"/>
                </a:lnTo>
                <a:lnTo>
                  <a:pt x="1446" y="1430"/>
                </a:lnTo>
                <a:lnTo>
                  <a:pt x="1446" y="1430"/>
                </a:lnTo>
                <a:lnTo>
                  <a:pt x="1435" y="1430"/>
                </a:lnTo>
                <a:lnTo>
                  <a:pt x="1422" y="1428"/>
                </a:lnTo>
                <a:lnTo>
                  <a:pt x="1407" y="1423"/>
                </a:lnTo>
                <a:lnTo>
                  <a:pt x="1390" y="1418"/>
                </a:lnTo>
                <a:lnTo>
                  <a:pt x="1377" y="1412"/>
                </a:lnTo>
                <a:lnTo>
                  <a:pt x="1365" y="1405"/>
                </a:lnTo>
                <a:lnTo>
                  <a:pt x="1361" y="1400"/>
                </a:lnTo>
                <a:lnTo>
                  <a:pt x="1357" y="1395"/>
                </a:lnTo>
                <a:lnTo>
                  <a:pt x="1355" y="1391"/>
                </a:lnTo>
                <a:lnTo>
                  <a:pt x="1355" y="1386"/>
                </a:lnTo>
                <a:lnTo>
                  <a:pt x="1355" y="1386"/>
                </a:lnTo>
                <a:lnTo>
                  <a:pt x="1355" y="1382"/>
                </a:lnTo>
                <a:lnTo>
                  <a:pt x="1356" y="1377"/>
                </a:lnTo>
                <a:lnTo>
                  <a:pt x="1361" y="1369"/>
                </a:lnTo>
                <a:lnTo>
                  <a:pt x="1365" y="1362"/>
                </a:lnTo>
                <a:lnTo>
                  <a:pt x="1370" y="1357"/>
                </a:lnTo>
                <a:lnTo>
                  <a:pt x="1370" y="1357"/>
                </a:lnTo>
                <a:lnTo>
                  <a:pt x="1366" y="1287"/>
                </a:lnTo>
                <a:lnTo>
                  <a:pt x="1366" y="1287"/>
                </a:lnTo>
                <a:lnTo>
                  <a:pt x="1366" y="1287"/>
                </a:lnTo>
                <a:lnTo>
                  <a:pt x="1343" y="1273"/>
                </a:lnTo>
                <a:lnTo>
                  <a:pt x="1332" y="1267"/>
                </a:lnTo>
                <a:lnTo>
                  <a:pt x="1321" y="1259"/>
                </a:lnTo>
                <a:lnTo>
                  <a:pt x="1312" y="1249"/>
                </a:lnTo>
                <a:lnTo>
                  <a:pt x="1309" y="1244"/>
                </a:lnTo>
                <a:lnTo>
                  <a:pt x="1305" y="1238"/>
                </a:lnTo>
                <a:lnTo>
                  <a:pt x="1303" y="1232"/>
                </a:lnTo>
                <a:lnTo>
                  <a:pt x="1301" y="1225"/>
                </a:lnTo>
                <a:lnTo>
                  <a:pt x="1300" y="1218"/>
                </a:lnTo>
                <a:lnTo>
                  <a:pt x="1300" y="1210"/>
                </a:lnTo>
                <a:lnTo>
                  <a:pt x="1300" y="1210"/>
                </a:lnTo>
                <a:lnTo>
                  <a:pt x="1300" y="1111"/>
                </a:lnTo>
                <a:lnTo>
                  <a:pt x="1300" y="1111"/>
                </a:lnTo>
                <a:lnTo>
                  <a:pt x="1298" y="1100"/>
                </a:lnTo>
                <a:lnTo>
                  <a:pt x="1296" y="1091"/>
                </a:lnTo>
                <a:lnTo>
                  <a:pt x="1294" y="1085"/>
                </a:lnTo>
                <a:lnTo>
                  <a:pt x="1289" y="1080"/>
                </a:lnTo>
                <a:lnTo>
                  <a:pt x="1279" y="1072"/>
                </a:lnTo>
                <a:lnTo>
                  <a:pt x="1273" y="1066"/>
                </a:lnTo>
                <a:lnTo>
                  <a:pt x="1266" y="1059"/>
                </a:lnTo>
                <a:lnTo>
                  <a:pt x="1266" y="1059"/>
                </a:lnTo>
                <a:lnTo>
                  <a:pt x="1263" y="1050"/>
                </a:lnTo>
                <a:lnTo>
                  <a:pt x="1259" y="1034"/>
                </a:lnTo>
                <a:lnTo>
                  <a:pt x="1251" y="992"/>
                </a:lnTo>
                <a:lnTo>
                  <a:pt x="1241" y="935"/>
                </a:lnTo>
                <a:lnTo>
                  <a:pt x="1241" y="935"/>
                </a:lnTo>
                <a:lnTo>
                  <a:pt x="1241" y="929"/>
                </a:lnTo>
                <a:lnTo>
                  <a:pt x="1244" y="925"/>
                </a:lnTo>
                <a:lnTo>
                  <a:pt x="1248" y="921"/>
                </a:lnTo>
                <a:lnTo>
                  <a:pt x="1254" y="920"/>
                </a:lnTo>
                <a:lnTo>
                  <a:pt x="1264" y="918"/>
                </a:lnTo>
                <a:lnTo>
                  <a:pt x="1274" y="916"/>
                </a:lnTo>
                <a:lnTo>
                  <a:pt x="1274" y="916"/>
                </a:lnTo>
                <a:lnTo>
                  <a:pt x="1279" y="911"/>
                </a:lnTo>
                <a:lnTo>
                  <a:pt x="1285" y="905"/>
                </a:lnTo>
                <a:lnTo>
                  <a:pt x="1288" y="900"/>
                </a:lnTo>
                <a:lnTo>
                  <a:pt x="1293" y="893"/>
                </a:lnTo>
                <a:lnTo>
                  <a:pt x="1295" y="885"/>
                </a:lnTo>
                <a:lnTo>
                  <a:pt x="1297" y="878"/>
                </a:lnTo>
                <a:lnTo>
                  <a:pt x="1298" y="871"/>
                </a:lnTo>
                <a:lnTo>
                  <a:pt x="1300" y="865"/>
                </a:lnTo>
                <a:lnTo>
                  <a:pt x="1300" y="865"/>
                </a:lnTo>
                <a:lnTo>
                  <a:pt x="1303" y="865"/>
                </a:lnTo>
                <a:lnTo>
                  <a:pt x="1300" y="857"/>
                </a:lnTo>
                <a:lnTo>
                  <a:pt x="1300" y="857"/>
                </a:lnTo>
                <a:lnTo>
                  <a:pt x="1300" y="857"/>
                </a:lnTo>
                <a:lnTo>
                  <a:pt x="1298" y="851"/>
                </a:lnTo>
                <a:lnTo>
                  <a:pt x="1297" y="845"/>
                </a:lnTo>
                <a:lnTo>
                  <a:pt x="1296" y="835"/>
                </a:lnTo>
                <a:lnTo>
                  <a:pt x="1296" y="835"/>
                </a:lnTo>
                <a:lnTo>
                  <a:pt x="1302" y="832"/>
                </a:lnTo>
                <a:lnTo>
                  <a:pt x="1306" y="827"/>
                </a:lnTo>
                <a:lnTo>
                  <a:pt x="1310" y="822"/>
                </a:lnTo>
                <a:lnTo>
                  <a:pt x="1312" y="818"/>
                </a:lnTo>
                <a:lnTo>
                  <a:pt x="1313" y="812"/>
                </a:lnTo>
                <a:lnTo>
                  <a:pt x="1313" y="806"/>
                </a:lnTo>
                <a:lnTo>
                  <a:pt x="1314" y="791"/>
                </a:lnTo>
                <a:lnTo>
                  <a:pt x="1314" y="791"/>
                </a:lnTo>
                <a:lnTo>
                  <a:pt x="1313" y="783"/>
                </a:lnTo>
                <a:lnTo>
                  <a:pt x="1312" y="776"/>
                </a:lnTo>
                <a:lnTo>
                  <a:pt x="1311" y="771"/>
                </a:lnTo>
                <a:lnTo>
                  <a:pt x="1309" y="765"/>
                </a:lnTo>
                <a:lnTo>
                  <a:pt x="1303" y="755"/>
                </a:lnTo>
                <a:lnTo>
                  <a:pt x="1296" y="746"/>
                </a:lnTo>
                <a:lnTo>
                  <a:pt x="1280" y="733"/>
                </a:lnTo>
                <a:lnTo>
                  <a:pt x="1273" y="726"/>
                </a:lnTo>
                <a:lnTo>
                  <a:pt x="1266" y="718"/>
                </a:lnTo>
                <a:lnTo>
                  <a:pt x="1266" y="718"/>
                </a:lnTo>
                <a:lnTo>
                  <a:pt x="1260" y="717"/>
                </a:lnTo>
                <a:lnTo>
                  <a:pt x="1256" y="719"/>
                </a:lnTo>
                <a:lnTo>
                  <a:pt x="1249" y="720"/>
                </a:lnTo>
                <a:lnTo>
                  <a:pt x="1244" y="721"/>
                </a:lnTo>
                <a:lnTo>
                  <a:pt x="1237" y="721"/>
                </a:lnTo>
                <a:lnTo>
                  <a:pt x="1237" y="721"/>
                </a:lnTo>
                <a:lnTo>
                  <a:pt x="1229" y="721"/>
                </a:lnTo>
                <a:lnTo>
                  <a:pt x="1222" y="719"/>
                </a:lnTo>
                <a:lnTo>
                  <a:pt x="1214" y="715"/>
                </a:lnTo>
                <a:lnTo>
                  <a:pt x="1205" y="711"/>
                </a:lnTo>
                <a:lnTo>
                  <a:pt x="1197" y="706"/>
                </a:lnTo>
                <a:lnTo>
                  <a:pt x="1188" y="699"/>
                </a:lnTo>
                <a:lnTo>
                  <a:pt x="1172" y="685"/>
                </a:lnTo>
                <a:lnTo>
                  <a:pt x="1157" y="671"/>
                </a:lnTo>
                <a:lnTo>
                  <a:pt x="1151" y="661"/>
                </a:lnTo>
                <a:lnTo>
                  <a:pt x="1145" y="653"/>
                </a:lnTo>
                <a:lnTo>
                  <a:pt x="1141" y="645"/>
                </a:lnTo>
                <a:lnTo>
                  <a:pt x="1137" y="637"/>
                </a:lnTo>
                <a:lnTo>
                  <a:pt x="1135" y="630"/>
                </a:lnTo>
                <a:lnTo>
                  <a:pt x="1134" y="622"/>
                </a:lnTo>
                <a:lnTo>
                  <a:pt x="1134" y="622"/>
                </a:lnTo>
                <a:lnTo>
                  <a:pt x="1135" y="607"/>
                </a:lnTo>
                <a:lnTo>
                  <a:pt x="1138" y="593"/>
                </a:lnTo>
                <a:lnTo>
                  <a:pt x="1143" y="583"/>
                </a:lnTo>
                <a:lnTo>
                  <a:pt x="1150" y="574"/>
                </a:lnTo>
                <a:lnTo>
                  <a:pt x="1158" y="567"/>
                </a:lnTo>
                <a:lnTo>
                  <a:pt x="1166" y="561"/>
                </a:lnTo>
                <a:lnTo>
                  <a:pt x="1186" y="551"/>
                </a:lnTo>
                <a:lnTo>
                  <a:pt x="1204" y="539"/>
                </a:lnTo>
                <a:lnTo>
                  <a:pt x="1213" y="534"/>
                </a:lnTo>
                <a:lnTo>
                  <a:pt x="1221" y="526"/>
                </a:lnTo>
                <a:lnTo>
                  <a:pt x="1227" y="516"/>
                </a:lnTo>
                <a:lnTo>
                  <a:pt x="1233" y="506"/>
                </a:lnTo>
                <a:lnTo>
                  <a:pt x="1236" y="492"/>
                </a:lnTo>
                <a:lnTo>
                  <a:pt x="1237" y="476"/>
                </a:lnTo>
                <a:lnTo>
                  <a:pt x="1237" y="476"/>
                </a:lnTo>
                <a:lnTo>
                  <a:pt x="1236" y="466"/>
                </a:lnTo>
                <a:lnTo>
                  <a:pt x="1235" y="455"/>
                </a:lnTo>
                <a:lnTo>
                  <a:pt x="1232" y="446"/>
                </a:lnTo>
                <a:lnTo>
                  <a:pt x="1229" y="438"/>
                </a:lnTo>
                <a:lnTo>
                  <a:pt x="1225" y="431"/>
                </a:lnTo>
                <a:lnTo>
                  <a:pt x="1221" y="423"/>
                </a:lnTo>
                <a:lnTo>
                  <a:pt x="1211" y="410"/>
                </a:lnTo>
                <a:lnTo>
                  <a:pt x="1202" y="399"/>
                </a:lnTo>
                <a:lnTo>
                  <a:pt x="1194" y="387"/>
                </a:lnTo>
                <a:lnTo>
                  <a:pt x="1190" y="383"/>
                </a:lnTo>
                <a:lnTo>
                  <a:pt x="1188" y="377"/>
                </a:lnTo>
                <a:lnTo>
                  <a:pt x="1187" y="371"/>
                </a:lnTo>
                <a:lnTo>
                  <a:pt x="1186" y="366"/>
                </a:lnTo>
                <a:lnTo>
                  <a:pt x="1186" y="366"/>
                </a:lnTo>
                <a:lnTo>
                  <a:pt x="1187" y="359"/>
                </a:lnTo>
                <a:lnTo>
                  <a:pt x="1188" y="354"/>
                </a:lnTo>
                <a:lnTo>
                  <a:pt x="1191" y="351"/>
                </a:lnTo>
                <a:lnTo>
                  <a:pt x="1195" y="347"/>
                </a:lnTo>
                <a:lnTo>
                  <a:pt x="1204" y="344"/>
                </a:lnTo>
                <a:lnTo>
                  <a:pt x="1214" y="339"/>
                </a:lnTo>
                <a:lnTo>
                  <a:pt x="1219" y="337"/>
                </a:lnTo>
                <a:lnTo>
                  <a:pt x="1224" y="335"/>
                </a:lnTo>
                <a:lnTo>
                  <a:pt x="1228" y="331"/>
                </a:lnTo>
                <a:lnTo>
                  <a:pt x="1232" y="326"/>
                </a:lnTo>
                <a:lnTo>
                  <a:pt x="1235" y="320"/>
                </a:lnTo>
                <a:lnTo>
                  <a:pt x="1237" y="313"/>
                </a:lnTo>
                <a:lnTo>
                  <a:pt x="1237" y="303"/>
                </a:lnTo>
                <a:lnTo>
                  <a:pt x="1237" y="292"/>
                </a:lnTo>
                <a:lnTo>
                  <a:pt x="1237" y="292"/>
                </a:lnTo>
                <a:lnTo>
                  <a:pt x="1235" y="284"/>
                </a:lnTo>
                <a:lnTo>
                  <a:pt x="1233" y="278"/>
                </a:lnTo>
                <a:lnTo>
                  <a:pt x="1229" y="272"/>
                </a:lnTo>
                <a:lnTo>
                  <a:pt x="1225" y="269"/>
                </a:lnTo>
                <a:lnTo>
                  <a:pt x="1219" y="265"/>
                </a:lnTo>
                <a:lnTo>
                  <a:pt x="1213" y="262"/>
                </a:lnTo>
                <a:lnTo>
                  <a:pt x="1201" y="257"/>
                </a:lnTo>
                <a:lnTo>
                  <a:pt x="1188" y="253"/>
                </a:lnTo>
                <a:lnTo>
                  <a:pt x="1182" y="251"/>
                </a:lnTo>
                <a:lnTo>
                  <a:pt x="1178" y="247"/>
                </a:lnTo>
                <a:lnTo>
                  <a:pt x="1173" y="244"/>
                </a:lnTo>
                <a:lnTo>
                  <a:pt x="1170" y="239"/>
                </a:lnTo>
                <a:lnTo>
                  <a:pt x="1167" y="233"/>
                </a:lnTo>
                <a:lnTo>
                  <a:pt x="1167" y="226"/>
                </a:lnTo>
                <a:lnTo>
                  <a:pt x="1167" y="226"/>
                </a:lnTo>
                <a:lnTo>
                  <a:pt x="1166" y="213"/>
                </a:lnTo>
                <a:lnTo>
                  <a:pt x="1167" y="207"/>
                </a:lnTo>
                <a:lnTo>
                  <a:pt x="1171" y="200"/>
                </a:lnTo>
                <a:lnTo>
                  <a:pt x="1171" y="200"/>
                </a:lnTo>
                <a:lnTo>
                  <a:pt x="1153" y="203"/>
                </a:lnTo>
                <a:lnTo>
                  <a:pt x="1136" y="207"/>
                </a:lnTo>
                <a:lnTo>
                  <a:pt x="1129" y="210"/>
                </a:lnTo>
                <a:lnTo>
                  <a:pt x="1122" y="213"/>
                </a:lnTo>
                <a:lnTo>
                  <a:pt x="1118" y="217"/>
                </a:lnTo>
                <a:lnTo>
                  <a:pt x="1115" y="223"/>
                </a:lnTo>
                <a:lnTo>
                  <a:pt x="1115" y="223"/>
                </a:lnTo>
                <a:lnTo>
                  <a:pt x="1127" y="234"/>
                </a:lnTo>
                <a:lnTo>
                  <a:pt x="1135" y="245"/>
                </a:lnTo>
                <a:lnTo>
                  <a:pt x="1141" y="254"/>
                </a:lnTo>
                <a:lnTo>
                  <a:pt x="1143" y="261"/>
                </a:lnTo>
                <a:lnTo>
                  <a:pt x="1144" y="268"/>
                </a:lnTo>
                <a:lnTo>
                  <a:pt x="1143" y="271"/>
                </a:lnTo>
                <a:lnTo>
                  <a:pt x="1141" y="274"/>
                </a:lnTo>
                <a:lnTo>
                  <a:pt x="1135" y="275"/>
                </a:lnTo>
                <a:lnTo>
                  <a:pt x="1129" y="275"/>
                </a:lnTo>
                <a:lnTo>
                  <a:pt x="1121" y="272"/>
                </a:lnTo>
                <a:lnTo>
                  <a:pt x="1112" y="269"/>
                </a:lnTo>
                <a:lnTo>
                  <a:pt x="1102" y="264"/>
                </a:lnTo>
                <a:lnTo>
                  <a:pt x="1090" y="257"/>
                </a:lnTo>
                <a:lnTo>
                  <a:pt x="1079" y="249"/>
                </a:lnTo>
                <a:lnTo>
                  <a:pt x="1066" y="240"/>
                </a:lnTo>
                <a:lnTo>
                  <a:pt x="1053" y="230"/>
                </a:lnTo>
                <a:lnTo>
                  <a:pt x="1053" y="230"/>
                </a:lnTo>
                <a:lnTo>
                  <a:pt x="1046" y="239"/>
                </a:lnTo>
                <a:lnTo>
                  <a:pt x="1038" y="249"/>
                </a:lnTo>
                <a:lnTo>
                  <a:pt x="1034" y="255"/>
                </a:lnTo>
                <a:lnTo>
                  <a:pt x="1030" y="262"/>
                </a:lnTo>
                <a:lnTo>
                  <a:pt x="1028" y="269"/>
                </a:lnTo>
                <a:lnTo>
                  <a:pt x="1027" y="276"/>
                </a:lnTo>
                <a:lnTo>
                  <a:pt x="1027" y="284"/>
                </a:lnTo>
                <a:lnTo>
                  <a:pt x="1030" y="292"/>
                </a:lnTo>
                <a:lnTo>
                  <a:pt x="1035" y="301"/>
                </a:lnTo>
                <a:lnTo>
                  <a:pt x="1042" y="310"/>
                </a:lnTo>
                <a:lnTo>
                  <a:pt x="1052" y="320"/>
                </a:lnTo>
                <a:lnTo>
                  <a:pt x="1066" y="329"/>
                </a:lnTo>
                <a:lnTo>
                  <a:pt x="1083" y="339"/>
                </a:lnTo>
                <a:lnTo>
                  <a:pt x="1105" y="351"/>
                </a:lnTo>
                <a:lnTo>
                  <a:pt x="1105" y="351"/>
                </a:lnTo>
                <a:lnTo>
                  <a:pt x="1113" y="362"/>
                </a:lnTo>
                <a:lnTo>
                  <a:pt x="1120" y="375"/>
                </a:lnTo>
                <a:lnTo>
                  <a:pt x="1128" y="390"/>
                </a:lnTo>
                <a:lnTo>
                  <a:pt x="1134" y="405"/>
                </a:lnTo>
                <a:lnTo>
                  <a:pt x="1136" y="413"/>
                </a:lnTo>
                <a:lnTo>
                  <a:pt x="1137" y="420"/>
                </a:lnTo>
                <a:lnTo>
                  <a:pt x="1137" y="427"/>
                </a:lnTo>
                <a:lnTo>
                  <a:pt x="1135" y="433"/>
                </a:lnTo>
                <a:lnTo>
                  <a:pt x="1133" y="438"/>
                </a:lnTo>
                <a:lnTo>
                  <a:pt x="1127" y="443"/>
                </a:lnTo>
                <a:lnTo>
                  <a:pt x="1127" y="443"/>
                </a:lnTo>
                <a:lnTo>
                  <a:pt x="1119" y="437"/>
                </a:lnTo>
                <a:lnTo>
                  <a:pt x="1113" y="430"/>
                </a:lnTo>
                <a:lnTo>
                  <a:pt x="1107" y="423"/>
                </a:lnTo>
                <a:lnTo>
                  <a:pt x="1103" y="414"/>
                </a:lnTo>
                <a:lnTo>
                  <a:pt x="1092" y="396"/>
                </a:lnTo>
                <a:lnTo>
                  <a:pt x="1087" y="387"/>
                </a:lnTo>
                <a:lnTo>
                  <a:pt x="1079" y="379"/>
                </a:lnTo>
                <a:lnTo>
                  <a:pt x="1079" y="379"/>
                </a:lnTo>
                <a:lnTo>
                  <a:pt x="1069" y="379"/>
                </a:lnTo>
                <a:lnTo>
                  <a:pt x="1060" y="378"/>
                </a:lnTo>
                <a:lnTo>
                  <a:pt x="1052" y="375"/>
                </a:lnTo>
                <a:lnTo>
                  <a:pt x="1043" y="372"/>
                </a:lnTo>
                <a:lnTo>
                  <a:pt x="1036" y="368"/>
                </a:lnTo>
                <a:lnTo>
                  <a:pt x="1028" y="363"/>
                </a:lnTo>
                <a:lnTo>
                  <a:pt x="1015" y="354"/>
                </a:lnTo>
                <a:lnTo>
                  <a:pt x="1005" y="343"/>
                </a:lnTo>
                <a:lnTo>
                  <a:pt x="996" y="332"/>
                </a:lnTo>
                <a:lnTo>
                  <a:pt x="990" y="322"/>
                </a:lnTo>
                <a:lnTo>
                  <a:pt x="987" y="314"/>
                </a:lnTo>
                <a:lnTo>
                  <a:pt x="987" y="314"/>
                </a:lnTo>
                <a:lnTo>
                  <a:pt x="987" y="303"/>
                </a:lnTo>
                <a:lnTo>
                  <a:pt x="988" y="294"/>
                </a:lnTo>
                <a:lnTo>
                  <a:pt x="990" y="276"/>
                </a:lnTo>
                <a:lnTo>
                  <a:pt x="995" y="260"/>
                </a:lnTo>
                <a:lnTo>
                  <a:pt x="1001" y="244"/>
                </a:lnTo>
                <a:lnTo>
                  <a:pt x="1008" y="229"/>
                </a:lnTo>
                <a:lnTo>
                  <a:pt x="1016" y="214"/>
                </a:lnTo>
                <a:lnTo>
                  <a:pt x="1023" y="198"/>
                </a:lnTo>
                <a:lnTo>
                  <a:pt x="1031" y="181"/>
                </a:lnTo>
                <a:lnTo>
                  <a:pt x="1031" y="181"/>
                </a:lnTo>
                <a:lnTo>
                  <a:pt x="1033" y="173"/>
                </a:lnTo>
                <a:lnTo>
                  <a:pt x="1035" y="152"/>
                </a:lnTo>
                <a:lnTo>
                  <a:pt x="1036" y="135"/>
                </a:lnTo>
                <a:lnTo>
                  <a:pt x="1036" y="118"/>
                </a:lnTo>
                <a:lnTo>
                  <a:pt x="1035" y="99"/>
                </a:lnTo>
                <a:lnTo>
                  <a:pt x="1031" y="79"/>
                </a:lnTo>
                <a:lnTo>
                  <a:pt x="1031" y="79"/>
                </a:lnTo>
                <a:lnTo>
                  <a:pt x="1027" y="76"/>
                </a:lnTo>
                <a:lnTo>
                  <a:pt x="1023" y="73"/>
                </a:lnTo>
                <a:lnTo>
                  <a:pt x="1020" y="73"/>
                </a:lnTo>
                <a:lnTo>
                  <a:pt x="1016" y="73"/>
                </a:lnTo>
                <a:lnTo>
                  <a:pt x="1014" y="74"/>
                </a:lnTo>
                <a:lnTo>
                  <a:pt x="1011" y="77"/>
                </a:lnTo>
                <a:lnTo>
                  <a:pt x="1007" y="84"/>
                </a:lnTo>
                <a:lnTo>
                  <a:pt x="1004" y="93"/>
                </a:lnTo>
                <a:lnTo>
                  <a:pt x="1001" y="104"/>
                </a:lnTo>
                <a:lnTo>
                  <a:pt x="997" y="132"/>
                </a:lnTo>
                <a:lnTo>
                  <a:pt x="993" y="162"/>
                </a:lnTo>
                <a:lnTo>
                  <a:pt x="991" y="176"/>
                </a:lnTo>
                <a:lnTo>
                  <a:pt x="989" y="187"/>
                </a:lnTo>
                <a:lnTo>
                  <a:pt x="985" y="198"/>
                </a:lnTo>
                <a:lnTo>
                  <a:pt x="981" y="206"/>
                </a:lnTo>
                <a:lnTo>
                  <a:pt x="978" y="208"/>
                </a:lnTo>
                <a:lnTo>
                  <a:pt x="976" y="210"/>
                </a:lnTo>
                <a:lnTo>
                  <a:pt x="973" y="211"/>
                </a:lnTo>
                <a:lnTo>
                  <a:pt x="969" y="211"/>
                </a:lnTo>
                <a:lnTo>
                  <a:pt x="969" y="211"/>
                </a:lnTo>
                <a:lnTo>
                  <a:pt x="954" y="215"/>
                </a:lnTo>
                <a:lnTo>
                  <a:pt x="941" y="218"/>
                </a:lnTo>
                <a:lnTo>
                  <a:pt x="929" y="223"/>
                </a:lnTo>
                <a:lnTo>
                  <a:pt x="920" y="226"/>
                </a:lnTo>
                <a:lnTo>
                  <a:pt x="912" y="231"/>
                </a:lnTo>
                <a:lnTo>
                  <a:pt x="905" y="237"/>
                </a:lnTo>
                <a:lnTo>
                  <a:pt x="899" y="241"/>
                </a:lnTo>
                <a:lnTo>
                  <a:pt x="893" y="246"/>
                </a:lnTo>
                <a:lnTo>
                  <a:pt x="890" y="252"/>
                </a:lnTo>
                <a:lnTo>
                  <a:pt x="886" y="257"/>
                </a:lnTo>
                <a:lnTo>
                  <a:pt x="883" y="269"/>
                </a:lnTo>
                <a:lnTo>
                  <a:pt x="880" y="283"/>
                </a:lnTo>
                <a:lnTo>
                  <a:pt x="877" y="295"/>
                </a:lnTo>
                <a:lnTo>
                  <a:pt x="877" y="295"/>
                </a:lnTo>
                <a:lnTo>
                  <a:pt x="875" y="308"/>
                </a:lnTo>
                <a:lnTo>
                  <a:pt x="875" y="321"/>
                </a:lnTo>
                <a:lnTo>
                  <a:pt x="876" y="333"/>
                </a:lnTo>
                <a:lnTo>
                  <a:pt x="877" y="347"/>
                </a:lnTo>
                <a:lnTo>
                  <a:pt x="883" y="375"/>
                </a:lnTo>
                <a:lnTo>
                  <a:pt x="889" y="401"/>
                </a:lnTo>
                <a:lnTo>
                  <a:pt x="893" y="425"/>
                </a:lnTo>
                <a:lnTo>
                  <a:pt x="894" y="437"/>
                </a:lnTo>
                <a:lnTo>
                  <a:pt x="893" y="447"/>
                </a:lnTo>
                <a:lnTo>
                  <a:pt x="892" y="456"/>
                </a:lnTo>
                <a:lnTo>
                  <a:pt x="888" y="465"/>
                </a:lnTo>
                <a:lnTo>
                  <a:pt x="882" y="470"/>
                </a:lnTo>
                <a:lnTo>
                  <a:pt x="874" y="476"/>
                </a:lnTo>
                <a:lnTo>
                  <a:pt x="874" y="476"/>
                </a:lnTo>
                <a:lnTo>
                  <a:pt x="860" y="512"/>
                </a:lnTo>
                <a:lnTo>
                  <a:pt x="848" y="545"/>
                </a:lnTo>
                <a:lnTo>
                  <a:pt x="843" y="561"/>
                </a:lnTo>
                <a:lnTo>
                  <a:pt x="839" y="576"/>
                </a:lnTo>
                <a:lnTo>
                  <a:pt x="837" y="590"/>
                </a:lnTo>
                <a:lnTo>
                  <a:pt x="837" y="604"/>
                </a:lnTo>
                <a:lnTo>
                  <a:pt x="837" y="604"/>
                </a:lnTo>
                <a:lnTo>
                  <a:pt x="836" y="627"/>
                </a:lnTo>
                <a:lnTo>
                  <a:pt x="836" y="646"/>
                </a:lnTo>
                <a:lnTo>
                  <a:pt x="837" y="654"/>
                </a:lnTo>
                <a:lnTo>
                  <a:pt x="838" y="661"/>
                </a:lnTo>
                <a:lnTo>
                  <a:pt x="840" y="668"/>
                </a:lnTo>
                <a:lnTo>
                  <a:pt x="844" y="673"/>
                </a:lnTo>
                <a:lnTo>
                  <a:pt x="850" y="676"/>
                </a:lnTo>
                <a:lnTo>
                  <a:pt x="857" y="679"/>
                </a:lnTo>
                <a:lnTo>
                  <a:pt x="865" y="680"/>
                </a:lnTo>
                <a:lnTo>
                  <a:pt x="875" y="680"/>
                </a:lnTo>
                <a:lnTo>
                  <a:pt x="888" y="679"/>
                </a:lnTo>
                <a:lnTo>
                  <a:pt x="904" y="676"/>
                </a:lnTo>
                <a:lnTo>
                  <a:pt x="922" y="673"/>
                </a:lnTo>
                <a:lnTo>
                  <a:pt x="943" y="667"/>
                </a:lnTo>
                <a:lnTo>
                  <a:pt x="943" y="667"/>
                </a:lnTo>
                <a:lnTo>
                  <a:pt x="952" y="669"/>
                </a:lnTo>
                <a:lnTo>
                  <a:pt x="961" y="673"/>
                </a:lnTo>
                <a:lnTo>
                  <a:pt x="969" y="677"/>
                </a:lnTo>
                <a:lnTo>
                  <a:pt x="977" y="682"/>
                </a:lnTo>
                <a:lnTo>
                  <a:pt x="984" y="688"/>
                </a:lnTo>
                <a:lnTo>
                  <a:pt x="991" y="695"/>
                </a:lnTo>
                <a:lnTo>
                  <a:pt x="997" y="702"/>
                </a:lnTo>
                <a:lnTo>
                  <a:pt x="1003" y="710"/>
                </a:lnTo>
                <a:lnTo>
                  <a:pt x="1007" y="719"/>
                </a:lnTo>
                <a:lnTo>
                  <a:pt x="1012" y="727"/>
                </a:lnTo>
                <a:lnTo>
                  <a:pt x="1020" y="748"/>
                </a:lnTo>
                <a:lnTo>
                  <a:pt x="1027" y="768"/>
                </a:lnTo>
                <a:lnTo>
                  <a:pt x="1031" y="791"/>
                </a:lnTo>
                <a:lnTo>
                  <a:pt x="1031" y="791"/>
                </a:lnTo>
                <a:lnTo>
                  <a:pt x="1033" y="802"/>
                </a:lnTo>
                <a:lnTo>
                  <a:pt x="1033" y="811"/>
                </a:lnTo>
                <a:lnTo>
                  <a:pt x="1031" y="819"/>
                </a:lnTo>
                <a:lnTo>
                  <a:pt x="1029" y="825"/>
                </a:lnTo>
                <a:lnTo>
                  <a:pt x="1027" y="830"/>
                </a:lnTo>
                <a:lnTo>
                  <a:pt x="1023" y="835"/>
                </a:lnTo>
                <a:lnTo>
                  <a:pt x="1014" y="842"/>
                </a:lnTo>
                <a:lnTo>
                  <a:pt x="1005" y="848"/>
                </a:lnTo>
                <a:lnTo>
                  <a:pt x="996" y="855"/>
                </a:lnTo>
                <a:lnTo>
                  <a:pt x="992" y="858"/>
                </a:lnTo>
                <a:lnTo>
                  <a:pt x="988" y="864"/>
                </a:lnTo>
                <a:lnTo>
                  <a:pt x="985" y="870"/>
                </a:lnTo>
                <a:lnTo>
                  <a:pt x="983" y="876"/>
                </a:lnTo>
                <a:lnTo>
                  <a:pt x="983" y="876"/>
                </a:lnTo>
                <a:lnTo>
                  <a:pt x="984" y="885"/>
                </a:lnTo>
                <a:lnTo>
                  <a:pt x="987" y="893"/>
                </a:lnTo>
                <a:lnTo>
                  <a:pt x="990" y="901"/>
                </a:lnTo>
                <a:lnTo>
                  <a:pt x="995" y="908"/>
                </a:lnTo>
                <a:lnTo>
                  <a:pt x="1000" y="914"/>
                </a:lnTo>
                <a:lnTo>
                  <a:pt x="1007" y="921"/>
                </a:lnTo>
                <a:lnTo>
                  <a:pt x="1022" y="932"/>
                </a:lnTo>
                <a:lnTo>
                  <a:pt x="1037" y="941"/>
                </a:lnTo>
                <a:lnTo>
                  <a:pt x="1050" y="949"/>
                </a:lnTo>
                <a:lnTo>
                  <a:pt x="1058" y="956"/>
                </a:lnTo>
                <a:lnTo>
                  <a:pt x="1060" y="958"/>
                </a:lnTo>
                <a:lnTo>
                  <a:pt x="1060" y="960"/>
                </a:lnTo>
                <a:lnTo>
                  <a:pt x="1060" y="960"/>
                </a:lnTo>
                <a:lnTo>
                  <a:pt x="1052" y="960"/>
                </a:lnTo>
                <a:lnTo>
                  <a:pt x="1044" y="960"/>
                </a:lnTo>
                <a:lnTo>
                  <a:pt x="1028" y="957"/>
                </a:lnTo>
                <a:lnTo>
                  <a:pt x="1012" y="952"/>
                </a:lnTo>
                <a:lnTo>
                  <a:pt x="998" y="944"/>
                </a:lnTo>
                <a:lnTo>
                  <a:pt x="987" y="936"/>
                </a:lnTo>
                <a:lnTo>
                  <a:pt x="981" y="931"/>
                </a:lnTo>
                <a:lnTo>
                  <a:pt x="977" y="925"/>
                </a:lnTo>
                <a:lnTo>
                  <a:pt x="974" y="919"/>
                </a:lnTo>
                <a:lnTo>
                  <a:pt x="970" y="913"/>
                </a:lnTo>
                <a:lnTo>
                  <a:pt x="969" y="908"/>
                </a:lnTo>
                <a:lnTo>
                  <a:pt x="969" y="902"/>
                </a:lnTo>
                <a:lnTo>
                  <a:pt x="969" y="902"/>
                </a:lnTo>
                <a:lnTo>
                  <a:pt x="969" y="889"/>
                </a:lnTo>
                <a:lnTo>
                  <a:pt x="970" y="878"/>
                </a:lnTo>
                <a:lnTo>
                  <a:pt x="974" y="866"/>
                </a:lnTo>
                <a:lnTo>
                  <a:pt x="977" y="853"/>
                </a:lnTo>
                <a:lnTo>
                  <a:pt x="988" y="826"/>
                </a:lnTo>
                <a:lnTo>
                  <a:pt x="1001" y="791"/>
                </a:lnTo>
                <a:lnTo>
                  <a:pt x="1001" y="791"/>
                </a:lnTo>
                <a:lnTo>
                  <a:pt x="996" y="786"/>
                </a:lnTo>
                <a:lnTo>
                  <a:pt x="990" y="779"/>
                </a:lnTo>
                <a:lnTo>
                  <a:pt x="985" y="772"/>
                </a:lnTo>
                <a:lnTo>
                  <a:pt x="981" y="764"/>
                </a:lnTo>
                <a:lnTo>
                  <a:pt x="974" y="748"/>
                </a:lnTo>
                <a:lnTo>
                  <a:pt x="966" y="733"/>
                </a:lnTo>
                <a:lnTo>
                  <a:pt x="960" y="725"/>
                </a:lnTo>
                <a:lnTo>
                  <a:pt x="955" y="719"/>
                </a:lnTo>
                <a:lnTo>
                  <a:pt x="949" y="713"/>
                </a:lnTo>
                <a:lnTo>
                  <a:pt x="941" y="708"/>
                </a:lnTo>
                <a:lnTo>
                  <a:pt x="932" y="705"/>
                </a:lnTo>
                <a:lnTo>
                  <a:pt x="922" y="703"/>
                </a:lnTo>
                <a:lnTo>
                  <a:pt x="909" y="702"/>
                </a:lnTo>
                <a:lnTo>
                  <a:pt x="896" y="703"/>
                </a:lnTo>
                <a:lnTo>
                  <a:pt x="896" y="703"/>
                </a:lnTo>
                <a:lnTo>
                  <a:pt x="884" y="705"/>
                </a:lnTo>
                <a:lnTo>
                  <a:pt x="874" y="707"/>
                </a:lnTo>
                <a:lnTo>
                  <a:pt x="865" y="712"/>
                </a:lnTo>
                <a:lnTo>
                  <a:pt x="857" y="717"/>
                </a:lnTo>
                <a:lnTo>
                  <a:pt x="850" y="722"/>
                </a:lnTo>
                <a:lnTo>
                  <a:pt x="844" y="729"/>
                </a:lnTo>
                <a:lnTo>
                  <a:pt x="839" y="737"/>
                </a:lnTo>
                <a:lnTo>
                  <a:pt x="836" y="746"/>
                </a:lnTo>
                <a:lnTo>
                  <a:pt x="833" y="758"/>
                </a:lnTo>
                <a:lnTo>
                  <a:pt x="832" y="771"/>
                </a:lnTo>
                <a:lnTo>
                  <a:pt x="831" y="786"/>
                </a:lnTo>
                <a:lnTo>
                  <a:pt x="831" y="802"/>
                </a:lnTo>
                <a:lnTo>
                  <a:pt x="835" y="840"/>
                </a:lnTo>
                <a:lnTo>
                  <a:pt x="840" y="887"/>
                </a:lnTo>
                <a:lnTo>
                  <a:pt x="840" y="887"/>
                </a:lnTo>
                <a:lnTo>
                  <a:pt x="816" y="900"/>
                </a:lnTo>
                <a:lnTo>
                  <a:pt x="800" y="909"/>
                </a:lnTo>
                <a:lnTo>
                  <a:pt x="790" y="917"/>
                </a:lnTo>
                <a:lnTo>
                  <a:pt x="783" y="924"/>
                </a:lnTo>
                <a:lnTo>
                  <a:pt x="778" y="931"/>
                </a:lnTo>
                <a:lnTo>
                  <a:pt x="776" y="939"/>
                </a:lnTo>
                <a:lnTo>
                  <a:pt x="773" y="948"/>
                </a:lnTo>
                <a:lnTo>
                  <a:pt x="767" y="960"/>
                </a:lnTo>
                <a:lnTo>
                  <a:pt x="767" y="960"/>
                </a:lnTo>
                <a:lnTo>
                  <a:pt x="756" y="977"/>
                </a:lnTo>
                <a:lnTo>
                  <a:pt x="746" y="989"/>
                </a:lnTo>
                <a:lnTo>
                  <a:pt x="736" y="998"/>
                </a:lnTo>
                <a:lnTo>
                  <a:pt x="725" y="1005"/>
                </a:lnTo>
                <a:lnTo>
                  <a:pt x="715" y="1010"/>
                </a:lnTo>
                <a:lnTo>
                  <a:pt x="706" y="1013"/>
                </a:lnTo>
                <a:lnTo>
                  <a:pt x="695" y="1016"/>
                </a:lnTo>
                <a:lnTo>
                  <a:pt x="686" y="1018"/>
                </a:lnTo>
                <a:lnTo>
                  <a:pt x="669" y="1021"/>
                </a:lnTo>
                <a:lnTo>
                  <a:pt x="661" y="1024"/>
                </a:lnTo>
                <a:lnTo>
                  <a:pt x="654" y="1028"/>
                </a:lnTo>
                <a:lnTo>
                  <a:pt x="647" y="1034"/>
                </a:lnTo>
                <a:lnTo>
                  <a:pt x="640" y="1042"/>
                </a:lnTo>
                <a:lnTo>
                  <a:pt x="636" y="1054"/>
                </a:lnTo>
                <a:lnTo>
                  <a:pt x="631" y="1068"/>
                </a:lnTo>
                <a:lnTo>
                  <a:pt x="631" y="1068"/>
                </a:lnTo>
                <a:lnTo>
                  <a:pt x="621" y="1057"/>
                </a:lnTo>
                <a:lnTo>
                  <a:pt x="609" y="1049"/>
                </a:lnTo>
                <a:lnTo>
                  <a:pt x="599" y="1042"/>
                </a:lnTo>
                <a:lnTo>
                  <a:pt x="587" y="1038"/>
                </a:lnTo>
                <a:lnTo>
                  <a:pt x="576" y="1033"/>
                </a:lnTo>
                <a:lnTo>
                  <a:pt x="565" y="1030"/>
                </a:lnTo>
                <a:lnTo>
                  <a:pt x="544" y="1024"/>
                </a:lnTo>
                <a:lnTo>
                  <a:pt x="526" y="1019"/>
                </a:lnTo>
                <a:lnTo>
                  <a:pt x="518" y="1016"/>
                </a:lnTo>
                <a:lnTo>
                  <a:pt x="511" y="1012"/>
                </a:lnTo>
                <a:lnTo>
                  <a:pt x="506" y="1008"/>
                </a:lnTo>
                <a:lnTo>
                  <a:pt x="502" y="1002"/>
                </a:lnTo>
                <a:lnTo>
                  <a:pt x="500" y="995"/>
                </a:lnTo>
                <a:lnTo>
                  <a:pt x="499" y="986"/>
                </a:lnTo>
                <a:lnTo>
                  <a:pt x="499" y="986"/>
                </a:lnTo>
                <a:lnTo>
                  <a:pt x="497" y="981"/>
                </a:lnTo>
                <a:lnTo>
                  <a:pt x="495" y="977"/>
                </a:lnTo>
                <a:lnTo>
                  <a:pt x="489" y="966"/>
                </a:lnTo>
                <a:lnTo>
                  <a:pt x="481" y="957"/>
                </a:lnTo>
                <a:lnTo>
                  <a:pt x="476" y="949"/>
                </a:lnTo>
                <a:lnTo>
                  <a:pt x="473" y="946"/>
                </a:lnTo>
                <a:lnTo>
                  <a:pt x="472" y="942"/>
                </a:lnTo>
                <a:lnTo>
                  <a:pt x="473" y="940"/>
                </a:lnTo>
                <a:lnTo>
                  <a:pt x="476" y="937"/>
                </a:lnTo>
                <a:lnTo>
                  <a:pt x="480" y="936"/>
                </a:lnTo>
                <a:lnTo>
                  <a:pt x="487" y="935"/>
                </a:lnTo>
                <a:lnTo>
                  <a:pt x="496" y="934"/>
                </a:lnTo>
                <a:lnTo>
                  <a:pt x="510" y="935"/>
                </a:lnTo>
                <a:lnTo>
                  <a:pt x="510" y="935"/>
                </a:lnTo>
                <a:lnTo>
                  <a:pt x="517" y="936"/>
                </a:lnTo>
                <a:lnTo>
                  <a:pt x="523" y="940"/>
                </a:lnTo>
                <a:lnTo>
                  <a:pt x="529" y="944"/>
                </a:lnTo>
                <a:lnTo>
                  <a:pt x="532" y="949"/>
                </a:lnTo>
                <a:lnTo>
                  <a:pt x="535" y="956"/>
                </a:lnTo>
                <a:lnTo>
                  <a:pt x="538" y="963"/>
                </a:lnTo>
                <a:lnTo>
                  <a:pt x="544" y="978"/>
                </a:lnTo>
                <a:lnTo>
                  <a:pt x="550" y="993"/>
                </a:lnTo>
                <a:lnTo>
                  <a:pt x="554" y="1000"/>
                </a:lnTo>
                <a:lnTo>
                  <a:pt x="560" y="1007"/>
                </a:lnTo>
                <a:lnTo>
                  <a:pt x="565" y="1011"/>
                </a:lnTo>
                <a:lnTo>
                  <a:pt x="573" y="1016"/>
                </a:lnTo>
                <a:lnTo>
                  <a:pt x="583" y="1018"/>
                </a:lnTo>
                <a:lnTo>
                  <a:pt x="594" y="1019"/>
                </a:lnTo>
                <a:lnTo>
                  <a:pt x="594" y="1019"/>
                </a:lnTo>
                <a:lnTo>
                  <a:pt x="603" y="1017"/>
                </a:lnTo>
                <a:lnTo>
                  <a:pt x="613" y="1012"/>
                </a:lnTo>
                <a:lnTo>
                  <a:pt x="621" y="1007"/>
                </a:lnTo>
                <a:lnTo>
                  <a:pt x="629" y="997"/>
                </a:lnTo>
                <a:lnTo>
                  <a:pt x="637" y="988"/>
                </a:lnTo>
                <a:lnTo>
                  <a:pt x="646" y="977"/>
                </a:lnTo>
                <a:lnTo>
                  <a:pt x="662" y="950"/>
                </a:lnTo>
                <a:lnTo>
                  <a:pt x="680" y="921"/>
                </a:lnTo>
                <a:lnTo>
                  <a:pt x="690" y="908"/>
                </a:lnTo>
                <a:lnTo>
                  <a:pt x="700" y="893"/>
                </a:lnTo>
                <a:lnTo>
                  <a:pt x="712" y="879"/>
                </a:lnTo>
                <a:lnTo>
                  <a:pt x="724" y="866"/>
                </a:lnTo>
                <a:lnTo>
                  <a:pt x="737" y="853"/>
                </a:lnTo>
                <a:lnTo>
                  <a:pt x="752" y="842"/>
                </a:lnTo>
                <a:lnTo>
                  <a:pt x="752" y="842"/>
                </a:lnTo>
                <a:lnTo>
                  <a:pt x="756" y="824"/>
                </a:lnTo>
                <a:lnTo>
                  <a:pt x="761" y="810"/>
                </a:lnTo>
                <a:lnTo>
                  <a:pt x="768" y="799"/>
                </a:lnTo>
                <a:lnTo>
                  <a:pt x="774" y="792"/>
                </a:lnTo>
                <a:lnTo>
                  <a:pt x="781" y="788"/>
                </a:lnTo>
                <a:lnTo>
                  <a:pt x="787" y="786"/>
                </a:lnTo>
                <a:lnTo>
                  <a:pt x="799" y="781"/>
                </a:lnTo>
                <a:lnTo>
                  <a:pt x="802" y="779"/>
                </a:lnTo>
                <a:lnTo>
                  <a:pt x="805" y="775"/>
                </a:lnTo>
                <a:lnTo>
                  <a:pt x="806" y="769"/>
                </a:lnTo>
                <a:lnTo>
                  <a:pt x="805" y="760"/>
                </a:lnTo>
                <a:lnTo>
                  <a:pt x="800" y="748"/>
                </a:lnTo>
                <a:lnTo>
                  <a:pt x="793" y="732"/>
                </a:lnTo>
                <a:lnTo>
                  <a:pt x="770" y="682"/>
                </a:lnTo>
                <a:lnTo>
                  <a:pt x="770" y="682"/>
                </a:lnTo>
                <a:lnTo>
                  <a:pt x="768" y="675"/>
                </a:lnTo>
                <a:lnTo>
                  <a:pt x="766" y="667"/>
                </a:lnTo>
                <a:lnTo>
                  <a:pt x="762" y="652"/>
                </a:lnTo>
                <a:lnTo>
                  <a:pt x="761" y="635"/>
                </a:lnTo>
                <a:lnTo>
                  <a:pt x="762" y="618"/>
                </a:lnTo>
                <a:lnTo>
                  <a:pt x="764" y="598"/>
                </a:lnTo>
                <a:lnTo>
                  <a:pt x="769" y="578"/>
                </a:lnTo>
                <a:lnTo>
                  <a:pt x="775" y="559"/>
                </a:lnTo>
                <a:lnTo>
                  <a:pt x="781" y="538"/>
                </a:lnTo>
                <a:lnTo>
                  <a:pt x="789" y="519"/>
                </a:lnTo>
                <a:lnTo>
                  <a:pt x="797" y="499"/>
                </a:lnTo>
                <a:lnTo>
                  <a:pt x="813" y="461"/>
                </a:lnTo>
                <a:lnTo>
                  <a:pt x="830" y="427"/>
                </a:lnTo>
                <a:lnTo>
                  <a:pt x="844" y="398"/>
                </a:lnTo>
                <a:lnTo>
                  <a:pt x="844" y="398"/>
                </a:lnTo>
                <a:lnTo>
                  <a:pt x="850" y="386"/>
                </a:lnTo>
                <a:lnTo>
                  <a:pt x="852" y="376"/>
                </a:lnTo>
                <a:lnTo>
                  <a:pt x="853" y="367"/>
                </a:lnTo>
                <a:lnTo>
                  <a:pt x="853" y="359"/>
                </a:lnTo>
                <a:lnTo>
                  <a:pt x="851" y="352"/>
                </a:lnTo>
                <a:lnTo>
                  <a:pt x="848" y="346"/>
                </a:lnTo>
                <a:lnTo>
                  <a:pt x="840" y="335"/>
                </a:lnTo>
                <a:lnTo>
                  <a:pt x="833" y="322"/>
                </a:lnTo>
                <a:lnTo>
                  <a:pt x="830" y="315"/>
                </a:lnTo>
                <a:lnTo>
                  <a:pt x="827" y="307"/>
                </a:lnTo>
                <a:lnTo>
                  <a:pt x="825" y="297"/>
                </a:lnTo>
                <a:lnTo>
                  <a:pt x="825" y="286"/>
                </a:lnTo>
                <a:lnTo>
                  <a:pt x="827" y="274"/>
                </a:lnTo>
                <a:lnTo>
                  <a:pt x="830" y="259"/>
                </a:lnTo>
                <a:lnTo>
                  <a:pt x="830" y="259"/>
                </a:lnTo>
                <a:lnTo>
                  <a:pt x="833" y="246"/>
                </a:lnTo>
                <a:lnTo>
                  <a:pt x="838" y="237"/>
                </a:lnTo>
                <a:lnTo>
                  <a:pt x="843" y="229"/>
                </a:lnTo>
                <a:lnTo>
                  <a:pt x="847" y="223"/>
                </a:lnTo>
                <a:lnTo>
                  <a:pt x="853" y="218"/>
                </a:lnTo>
                <a:lnTo>
                  <a:pt x="858" y="215"/>
                </a:lnTo>
                <a:lnTo>
                  <a:pt x="868" y="209"/>
                </a:lnTo>
                <a:lnTo>
                  <a:pt x="874" y="206"/>
                </a:lnTo>
                <a:lnTo>
                  <a:pt x="878" y="201"/>
                </a:lnTo>
                <a:lnTo>
                  <a:pt x="884" y="195"/>
                </a:lnTo>
                <a:lnTo>
                  <a:pt x="890" y="188"/>
                </a:lnTo>
                <a:lnTo>
                  <a:pt x="894" y="179"/>
                </a:lnTo>
                <a:lnTo>
                  <a:pt x="900" y="167"/>
                </a:lnTo>
                <a:lnTo>
                  <a:pt x="905" y="153"/>
                </a:lnTo>
                <a:lnTo>
                  <a:pt x="909" y="134"/>
                </a:lnTo>
                <a:lnTo>
                  <a:pt x="909" y="134"/>
                </a:lnTo>
                <a:lnTo>
                  <a:pt x="913" y="115"/>
                </a:lnTo>
                <a:lnTo>
                  <a:pt x="913" y="107"/>
                </a:lnTo>
                <a:lnTo>
                  <a:pt x="913" y="100"/>
                </a:lnTo>
                <a:lnTo>
                  <a:pt x="912" y="93"/>
                </a:lnTo>
                <a:lnTo>
                  <a:pt x="911" y="86"/>
                </a:lnTo>
                <a:lnTo>
                  <a:pt x="907" y="80"/>
                </a:lnTo>
                <a:lnTo>
                  <a:pt x="904" y="76"/>
                </a:lnTo>
                <a:lnTo>
                  <a:pt x="900" y="70"/>
                </a:lnTo>
                <a:lnTo>
                  <a:pt x="894" y="65"/>
                </a:lnTo>
                <a:lnTo>
                  <a:pt x="881" y="56"/>
                </a:lnTo>
                <a:lnTo>
                  <a:pt x="862" y="48"/>
                </a:lnTo>
                <a:lnTo>
                  <a:pt x="840" y="39"/>
                </a:lnTo>
                <a:lnTo>
                  <a:pt x="840" y="39"/>
                </a:lnTo>
                <a:lnTo>
                  <a:pt x="829" y="33"/>
                </a:lnTo>
                <a:lnTo>
                  <a:pt x="820" y="27"/>
                </a:lnTo>
                <a:lnTo>
                  <a:pt x="804" y="16"/>
                </a:lnTo>
                <a:lnTo>
                  <a:pt x="791" y="7"/>
                </a:lnTo>
                <a:lnTo>
                  <a:pt x="785" y="3"/>
                </a:lnTo>
                <a:lnTo>
                  <a:pt x="781" y="1"/>
                </a:lnTo>
                <a:lnTo>
                  <a:pt x="776" y="0"/>
                </a:lnTo>
                <a:lnTo>
                  <a:pt x="771" y="0"/>
                </a:lnTo>
                <a:lnTo>
                  <a:pt x="767" y="1"/>
                </a:lnTo>
                <a:lnTo>
                  <a:pt x="761" y="4"/>
                </a:lnTo>
                <a:lnTo>
                  <a:pt x="756" y="10"/>
                </a:lnTo>
                <a:lnTo>
                  <a:pt x="751" y="17"/>
                </a:lnTo>
                <a:lnTo>
                  <a:pt x="737" y="39"/>
                </a:lnTo>
                <a:lnTo>
                  <a:pt x="737" y="39"/>
                </a:lnTo>
                <a:lnTo>
                  <a:pt x="735" y="43"/>
                </a:lnTo>
                <a:lnTo>
                  <a:pt x="731" y="53"/>
                </a:lnTo>
                <a:lnTo>
                  <a:pt x="722" y="76"/>
                </a:lnTo>
                <a:lnTo>
                  <a:pt x="709" y="106"/>
                </a:lnTo>
                <a:lnTo>
                  <a:pt x="701" y="120"/>
                </a:lnTo>
                <a:lnTo>
                  <a:pt x="692" y="137"/>
                </a:lnTo>
                <a:lnTo>
                  <a:pt x="682" y="153"/>
                </a:lnTo>
                <a:lnTo>
                  <a:pt x="670" y="168"/>
                </a:lnTo>
                <a:lnTo>
                  <a:pt x="657" y="183"/>
                </a:lnTo>
                <a:lnTo>
                  <a:pt x="642" y="195"/>
                </a:lnTo>
                <a:lnTo>
                  <a:pt x="634" y="201"/>
                </a:lnTo>
                <a:lnTo>
                  <a:pt x="626" y="206"/>
                </a:lnTo>
                <a:lnTo>
                  <a:pt x="617" y="210"/>
                </a:lnTo>
                <a:lnTo>
                  <a:pt x="608" y="214"/>
                </a:lnTo>
                <a:lnTo>
                  <a:pt x="598" y="217"/>
                </a:lnTo>
                <a:lnTo>
                  <a:pt x="587" y="219"/>
                </a:lnTo>
                <a:lnTo>
                  <a:pt x="577" y="222"/>
                </a:lnTo>
                <a:lnTo>
                  <a:pt x="565" y="223"/>
                </a:lnTo>
                <a:lnTo>
                  <a:pt x="565" y="223"/>
                </a:lnTo>
                <a:lnTo>
                  <a:pt x="553" y="234"/>
                </a:lnTo>
                <a:lnTo>
                  <a:pt x="546" y="246"/>
                </a:lnTo>
                <a:lnTo>
                  <a:pt x="541" y="256"/>
                </a:lnTo>
                <a:lnTo>
                  <a:pt x="540" y="265"/>
                </a:lnTo>
                <a:lnTo>
                  <a:pt x="540" y="274"/>
                </a:lnTo>
                <a:lnTo>
                  <a:pt x="544" y="282"/>
                </a:lnTo>
                <a:lnTo>
                  <a:pt x="547" y="288"/>
                </a:lnTo>
                <a:lnTo>
                  <a:pt x="552" y="295"/>
                </a:lnTo>
                <a:lnTo>
                  <a:pt x="560" y="309"/>
                </a:lnTo>
                <a:lnTo>
                  <a:pt x="562" y="315"/>
                </a:lnTo>
                <a:lnTo>
                  <a:pt x="564" y="322"/>
                </a:lnTo>
                <a:lnTo>
                  <a:pt x="563" y="328"/>
                </a:lnTo>
                <a:lnTo>
                  <a:pt x="560" y="336"/>
                </a:lnTo>
                <a:lnTo>
                  <a:pt x="553" y="343"/>
                </a:lnTo>
                <a:lnTo>
                  <a:pt x="542" y="351"/>
                </a:lnTo>
                <a:lnTo>
                  <a:pt x="542" y="351"/>
                </a:lnTo>
                <a:lnTo>
                  <a:pt x="540" y="364"/>
                </a:lnTo>
                <a:lnTo>
                  <a:pt x="534" y="378"/>
                </a:lnTo>
                <a:lnTo>
                  <a:pt x="529" y="391"/>
                </a:lnTo>
                <a:lnTo>
                  <a:pt x="522" y="401"/>
                </a:lnTo>
                <a:lnTo>
                  <a:pt x="514" y="412"/>
                </a:lnTo>
                <a:lnTo>
                  <a:pt x="506" y="421"/>
                </a:lnTo>
                <a:lnTo>
                  <a:pt x="492" y="438"/>
                </a:lnTo>
                <a:lnTo>
                  <a:pt x="486" y="445"/>
                </a:lnTo>
                <a:lnTo>
                  <a:pt x="481" y="453"/>
                </a:lnTo>
                <a:lnTo>
                  <a:pt x="478" y="460"/>
                </a:lnTo>
                <a:lnTo>
                  <a:pt x="478" y="467"/>
                </a:lnTo>
                <a:lnTo>
                  <a:pt x="480" y="475"/>
                </a:lnTo>
                <a:lnTo>
                  <a:pt x="485" y="482"/>
                </a:lnTo>
                <a:lnTo>
                  <a:pt x="494" y="490"/>
                </a:lnTo>
                <a:lnTo>
                  <a:pt x="506" y="498"/>
                </a:lnTo>
                <a:lnTo>
                  <a:pt x="506" y="498"/>
                </a:lnTo>
                <a:lnTo>
                  <a:pt x="515" y="503"/>
                </a:lnTo>
                <a:lnTo>
                  <a:pt x="521" y="508"/>
                </a:lnTo>
                <a:lnTo>
                  <a:pt x="526" y="514"/>
                </a:lnTo>
                <a:lnTo>
                  <a:pt x="530" y="520"/>
                </a:lnTo>
                <a:lnTo>
                  <a:pt x="533" y="527"/>
                </a:lnTo>
                <a:lnTo>
                  <a:pt x="535" y="534"/>
                </a:lnTo>
                <a:lnTo>
                  <a:pt x="538" y="547"/>
                </a:lnTo>
                <a:lnTo>
                  <a:pt x="540" y="561"/>
                </a:lnTo>
                <a:lnTo>
                  <a:pt x="542" y="575"/>
                </a:lnTo>
                <a:lnTo>
                  <a:pt x="544" y="582"/>
                </a:lnTo>
                <a:lnTo>
                  <a:pt x="546" y="589"/>
                </a:lnTo>
                <a:lnTo>
                  <a:pt x="549" y="595"/>
                </a:lnTo>
                <a:lnTo>
                  <a:pt x="554" y="600"/>
                </a:lnTo>
                <a:lnTo>
                  <a:pt x="554" y="600"/>
                </a:lnTo>
                <a:lnTo>
                  <a:pt x="555" y="612"/>
                </a:lnTo>
                <a:lnTo>
                  <a:pt x="556" y="623"/>
                </a:lnTo>
                <a:lnTo>
                  <a:pt x="555" y="637"/>
                </a:lnTo>
                <a:lnTo>
                  <a:pt x="555" y="644"/>
                </a:lnTo>
                <a:lnTo>
                  <a:pt x="553" y="651"/>
                </a:lnTo>
                <a:lnTo>
                  <a:pt x="550" y="658"/>
                </a:lnTo>
                <a:lnTo>
                  <a:pt x="547" y="664"/>
                </a:lnTo>
                <a:lnTo>
                  <a:pt x="544" y="669"/>
                </a:lnTo>
                <a:lnTo>
                  <a:pt x="538" y="673"/>
                </a:lnTo>
                <a:lnTo>
                  <a:pt x="532" y="676"/>
                </a:lnTo>
                <a:lnTo>
                  <a:pt x="524" y="677"/>
                </a:lnTo>
                <a:lnTo>
                  <a:pt x="524" y="677"/>
                </a:lnTo>
                <a:lnTo>
                  <a:pt x="519" y="677"/>
                </a:lnTo>
                <a:lnTo>
                  <a:pt x="515" y="677"/>
                </a:lnTo>
                <a:lnTo>
                  <a:pt x="510" y="676"/>
                </a:lnTo>
                <a:lnTo>
                  <a:pt x="506" y="674"/>
                </a:lnTo>
                <a:lnTo>
                  <a:pt x="496" y="668"/>
                </a:lnTo>
                <a:lnTo>
                  <a:pt x="488" y="660"/>
                </a:lnTo>
                <a:lnTo>
                  <a:pt x="479" y="650"/>
                </a:lnTo>
                <a:lnTo>
                  <a:pt x="471" y="638"/>
                </a:lnTo>
                <a:lnTo>
                  <a:pt x="463" y="624"/>
                </a:lnTo>
                <a:lnTo>
                  <a:pt x="455" y="610"/>
                </a:lnTo>
                <a:lnTo>
                  <a:pt x="438" y="576"/>
                </a:lnTo>
                <a:lnTo>
                  <a:pt x="422" y="540"/>
                </a:lnTo>
                <a:lnTo>
                  <a:pt x="403" y="505"/>
                </a:lnTo>
                <a:lnTo>
                  <a:pt x="385" y="471"/>
                </a:lnTo>
                <a:lnTo>
                  <a:pt x="385" y="471"/>
                </a:lnTo>
                <a:lnTo>
                  <a:pt x="380" y="480"/>
                </a:lnTo>
                <a:lnTo>
                  <a:pt x="374" y="486"/>
                </a:lnTo>
                <a:lnTo>
                  <a:pt x="361" y="500"/>
                </a:lnTo>
                <a:lnTo>
                  <a:pt x="355" y="507"/>
                </a:lnTo>
                <a:lnTo>
                  <a:pt x="349" y="514"/>
                </a:lnTo>
                <a:lnTo>
                  <a:pt x="346" y="521"/>
                </a:lnTo>
                <a:lnTo>
                  <a:pt x="344" y="530"/>
                </a:lnTo>
                <a:lnTo>
                  <a:pt x="344" y="530"/>
                </a:lnTo>
                <a:lnTo>
                  <a:pt x="346" y="539"/>
                </a:lnTo>
                <a:lnTo>
                  <a:pt x="349" y="549"/>
                </a:lnTo>
                <a:lnTo>
                  <a:pt x="354" y="557"/>
                </a:lnTo>
                <a:lnTo>
                  <a:pt x="359" y="565"/>
                </a:lnTo>
                <a:lnTo>
                  <a:pt x="364" y="573"/>
                </a:lnTo>
                <a:lnTo>
                  <a:pt x="370" y="582"/>
                </a:lnTo>
                <a:lnTo>
                  <a:pt x="372" y="592"/>
                </a:lnTo>
                <a:lnTo>
                  <a:pt x="374" y="604"/>
                </a:lnTo>
                <a:lnTo>
                  <a:pt x="374" y="604"/>
                </a:lnTo>
                <a:lnTo>
                  <a:pt x="373" y="612"/>
                </a:lnTo>
                <a:lnTo>
                  <a:pt x="372" y="619"/>
                </a:lnTo>
                <a:lnTo>
                  <a:pt x="370" y="624"/>
                </a:lnTo>
                <a:lnTo>
                  <a:pt x="367" y="630"/>
                </a:lnTo>
                <a:lnTo>
                  <a:pt x="361" y="639"/>
                </a:lnTo>
                <a:lnTo>
                  <a:pt x="354" y="648"/>
                </a:lnTo>
                <a:lnTo>
                  <a:pt x="346" y="654"/>
                </a:lnTo>
                <a:lnTo>
                  <a:pt x="340" y="662"/>
                </a:lnTo>
                <a:lnTo>
                  <a:pt x="336" y="667"/>
                </a:lnTo>
                <a:lnTo>
                  <a:pt x="335" y="673"/>
                </a:lnTo>
                <a:lnTo>
                  <a:pt x="334" y="679"/>
                </a:lnTo>
                <a:lnTo>
                  <a:pt x="333" y="685"/>
                </a:lnTo>
                <a:lnTo>
                  <a:pt x="333" y="685"/>
                </a:lnTo>
                <a:lnTo>
                  <a:pt x="334" y="690"/>
                </a:lnTo>
                <a:lnTo>
                  <a:pt x="338" y="696"/>
                </a:lnTo>
                <a:lnTo>
                  <a:pt x="346" y="706"/>
                </a:lnTo>
                <a:lnTo>
                  <a:pt x="351" y="712"/>
                </a:lnTo>
                <a:lnTo>
                  <a:pt x="355" y="718"/>
                </a:lnTo>
                <a:lnTo>
                  <a:pt x="358" y="725"/>
                </a:lnTo>
                <a:lnTo>
                  <a:pt x="359" y="733"/>
                </a:lnTo>
                <a:lnTo>
                  <a:pt x="359" y="733"/>
                </a:lnTo>
                <a:lnTo>
                  <a:pt x="358" y="744"/>
                </a:lnTo>
                <a:lnTo>
                  <a:pt x="355" y="756"/>
                </a:lnTo>
                <a:lnTo>
                  <a:pt x="349" y="767"/>
                </a:lnTo>
                <a:lnTo>
                  <a:pt x="342" y="776"/>
                </a:lnTo>
                <a:lnTo>
                  <a:pt x="333" y="786"/>
                </a:lnTo>
                <a:lnTo>
                  <a:pt x="323" y="795"/>
                </a:lnTo>
                <a:lnTo>
                  <a:pt x="312" y="803"/>
                </a:lnTo>
                <a:lnTo>
                  <a:pt x="301" y="811"/>
                </a:lnTo>
                <a:lnTo>
                  <a:pt x="275" y="824"/>
                </a:lnTo>
                <a:lnTo>
                  <a:pt x="251" y="835"/>
                </a:lnTo>
                <a:lnTo>
                  <a:pt x="228" y="843"/>
                </a:lnTo>
                <a:lnTo>
                  <a:pt x="209" y="850"/>
                </a:lnTo>
                <a:lnTo>
                  <a:pt x="209" y="850"/>
                </a:lnTo>
                <a:lnTo>
                  <a:pt x="182" y="860"/>
                </a:lnTo>
                <a:lnTo>
                  <a:pt x="158" y="872"/>
                </a:lnTo>
                <a:lnTo>
                  <a:pt x="136" y="883"/>
                </a:lnTo>
                <a:lnTo>
                  <a:pt x="115" y="896"/>
                </a:lnTo>
                <a:lnTo>
                  <a:pt x="74" y="920"/>
                </a:lnTo>
                <a:lnTo>
                  <a:pt x="53" y="932"/>
                </a:lnTo>
                <a:lnTo>
                  <a:pt x="29" y="942"/>
                </a:lnTo>
                <a:lnTo>
                  <a:pt x="29" y="942"/>
                </a:lnTo>
                <a:lnTo>
                  <a:pt x="31" y="949"/>
                </a:lnTo>
                <a:lnTo>
                  <a:pt x="34" y="954"/>
                </a:lnTo>
                <a:lnTo>
                  <a:pt x="36" y="958"/>
                </a:lnTo>
                <a:lnTo>
                  <a:pt x="36" y="964"/>
                </a:lnTo>
                <a:lnTo>
                  <a:pt x="36" y="964"/>
                </a:lnTo>
                <a:lnTo>
                  <a:pt x="36" y="1019"/>
                </a:lnTo>
                <a:lnTo>
                  <a:pt x="36" y="1019"/>
                </a:lnTo>
                <a:lnTo>
                  <a:pt x="36" y="1026"/>
                </a:lnTo>
                <a:lnTo>
                  <a:pt x="35" y="1033"/>
                </a:lnTo>
                <a:lnTo>
                  <a:pt x="30" y="1046"/>
                </a:lnTo>
                <a:lnTo>
                  <a:pt x="25" y="1056"/>
                </a:lnTo>
                <a:lnTo>
                  <a:pt x="18" y="1066"/>
                </a:lnTo>
                <a:lnTo>
                  <a:pt x="12" y="1077"/>
                </a:lnTo>
                <a:lnTo>
                  <a:pt x="6" y="1087"/>
                </a:lnTo>
                <a:lnTo>
                  <a:pt x="2" y="1099"/>
                </a:lnTo>
                <a:lnTo>
                  <a:pt x="0" y="1104"/>
                </a:lnTo>
                <a:lnTo>
                  <a:pt x="0" y="1111"/>
                </a:lnTo>
                <a:lnTo>
                  <a:pt x="0" y="1111"/>
                </a:lnTo>
                <a:lnTo>
                  <a:pt x="0" y="1120"/>
                </a:lnTo>
                <a:lnTo>
                  <a:pt x="3" y="1127"/>
                </a:lnTo>
                <a:lnTo>
                  <a:pt x="6" y="1134"/>
                </a:lnTo>
                <a:lnTo>
                  <a:pt x="12" y="1140"/>
                </a:lnTo>
                <a:lnTo>
                  <a:pt x="17" y="1143"/>
                </a:lnTo>
                <a:lnTo>
                  <a:pt x="23" y="1147"/>
                </a:lnTo>
                <a:lnTo>
                  <a:pt x="29" y="1149"/>
                </a:lnTo>
                <a:lnTo>
                  <a:pt x="36" y="1152"/>
                </a:lnTo>
                <a:lnTo>
                  <a:pt x="36" y="1152"/>
                </a:lnTo>
                <a:lnTo>
                  <a:pt x="37" y="1157"/>
                </a:lnTo>
                <a:lnTo>
                  <a:pt x="37" y="1164"/>
                </a:lnTo>
                <a:lnTo>
                  <a:pt x="40" y="1169"/>
                </a:lnTo>
                <a:lnTo>
                  <a:pt x="42" y="1173"/>
                </a:lnTo>
                <a:lnTo>
                  <a:pt x="44" y="1177"/>
                </a:lnTo>
                <a:lnTo>
                  <a:pt x="48" y="1180"/>
                </a:lnTo>
                <a:lnTo>
                  <a:pt x="56" y="1186"/>
                </a:lnTo>
                <a:lnTo>
                  <a:pt x="65" y="1188"/>
                </a:lnTo>
                <a:lnTo>
                  <a:pt x="75" y="1191"/>
                </a:lnTo>
                <a:lnTo>
                  <a:pt x="87" y="1192"/>
                </a:lnTo>
                <a:lnTo>
                  <a:pt x="98" y="1192"/>
                </a:lnTo>
                <a:lnTo>
                  <a:pt x="98" y="1192"/>
                </a:lnTo>
                <a:lnTo>
                  <a:pt x="190" y="1192"/>
                </a:lnTo>
                <a:lnTo>
                  <a:pt x="190" y="1192"/>
                </a:lnTo>
                <a:lnTo>
                  <a:pt x="195" y="1192"/>
                </a:lnTo>
                <a:lnTo>
                  <a:pt x="199" y="1193"/>
                </a:lnTo>
                <a:lnTo>
                  <a:pt x="203" y="1195"/>
                </a:lnTo>
                <a:lnTo>
                  <a:pt x="206" y="1198"/>
                </a:lnTo>
                <a:lnTo>
                  <a:pt x="213" y="1203"/>
                </a:lnTo>
                <a:lnTo>
                  <a:pt x="218" y="1211"/>
                </a:lnTo>
                <a:lnTo>
                  <a:pt x="221" y="1221"/>
                </a:lnTo>
                <a:lnTo>
                  <a:pt x="225" y="1231"/>
                </a:lnTo>
                <a:lnTo>
                  <a:pt x="229" y="1254"/>
                </a:lnTo>
                <a:lnTo>
                  <a:pt x="235" y="1277"/>
                </a:lnTo>
                <a:lnTo>
                  <a:pt x="239" y="1287"/>
                </a:lnTo>
                <a:lnTo>
                  <a:pt x="243" y="1297"/>
                </a:lnTo>
                <a:lnTo>
                  <a:pt x="248" y="1305"/>
                </a:lnTo>
                <a:lnTo>
                  <a:pt x="255" y="1311"/>
                </a:lnTo>
                <a:lnTo>
                  <a:pt x="259" y="1314"/>
                </a:lnTo>
                <a:lnTo>
                  <a:pt x="264" y="1315"/>
                </a:lnTo>
                <a:lnTo>
                  <a:pt x="269" y="1316"/>
                </a:lnTo>
                <a:lnTo>
                  <a:pt x="274" y="1316"/>
                </a:lnTo>
                <a:lnTo>
                  <a:pt x="274" y="1316"/>
                </a:lnTo>
                <a:lnTo>
                  <a:pt x="281" y="1316"/>
                </a:lnTo>
                <a:lnTo>
                  <a:pt x="288" y="1314"/>
                </a:lnTo>
                <a:lnTo>
                  <a:pt x="300" y="1309"/>
                </a:lnTo>
                <a:lnTo>
                  <a:pt x="312" y="1302"/>
                </a:lnTo>
                <a:lnTo>
                  <a:pt x="319" y="1300"/>
                </a:lnTo>
                <a:lnTo>
                  <a:pt x="326" y="1299"/>
                </a:lnTo>
                <a:lnTo>
                  <a:pt x="326" y="1299"/>
                </a:lnTo>
                <a:lnTo>
                  <a:pt x="329" y="1303"/>
                </a:lnTo>
                <a:lnTo>
                  <a:pt x="333" y="1307"/>
                </a:lnTo>
                <a:lnTo>
                  <a:pt x="338" y="1309"/>
                </a:lnTo>
                <a:lnTo>
                  <a:pt x="344" y="1309"/>
                </a:lnTo>
                <a:lnTo>
                  <a:pt x="344" y="1309"/>
                </a:lnTo>
                <a:lnTo>
                  <a:pt x="349" y="1309"/>
                </a:lnTo>
                <a:lnTo>
                  <a:pt x="354" y="1307"/>
                </a:lnTo>
                <a:lnTo>
                  <a:pt x="362" y="1300"/>
                </a:lnTo>
                <a:lnTo>
                  <a:pt x="370" y="1294"/>
                </a:lnTo>
                <a:lnTo>
                  <a:pt x="373" y="1292"/>
                </a:lnTo>
                <a:lnTo>
                  <a:pt x="378" y="1291"/>
                </a:lnTo>
                <a:lnTo>
                  <a:pt x="378" y="1291"/>
                </a:lnTo>
                <a:lnTo>
                  <a:pt x="385" y="1293"/>
                </a:lnTo>
                <a:lnTo>
                  <a:pt x="396" y="1299"/>
                </a:lnTo>
                <a:lnTo>
                  <a:pt x="410" y="1306"/>
                </a:lnTo>
                <a:lnTo>
                  <a:pt x="425" y="1315"/>
                </a:lnTo>
                <a:lnTo>
                  <a:pt x="439" y="1325"/>
                </a:lnTo>
                <a:lnTo>
                  <a:pt x="450" y="1334"/>
                </a:lnTo>
                <a:lnTo>
                  <a:pt x="460" y="1344"/>
                </a:lnTo>
                <a:lnTo>
                  <a:pt x="461" y="1347"/>
                </a:lnTo>
                <a:lnTo>
                  <a:pt x="462" y="1351"/>
                </a:lnTo>
                <a:lnTo>
                  <a:pt x="462" y="1351"/>
                </a:lnTo>
                <a:lnTo>
                  <a:pt x="462" y="1379"/>
                </a:lnTo>
                <a:lnTo>
                  <a:pt x="462" y="1379"/>
                </a:lnTo>
                <a:lnTo>
                  <a:pt x="463" y="1390"/>
                </a:lnTo>
                <a:lnTo>
                  <a:pt x="466" y="1401"/>
                </a:lnTo>
                <a:lnTo>
                  <a:pt x="471" y="1415"/>
                </a:lnTo>
                <a:lnTo>
                  <a:pt x="477" y="1427"/>
                </a:lnTo>
                <a:lnTo>
                  <a:pt x="477" y="1427"/>
                </a:lnTo>
                <a:lnTo>
                  <a:pt x="480" y="1432"/>
                </a:lnTo>
                <a:lnTo>
                  <a:pt x="484" y="1438"/>
                </a:lnTo>
                <a:lnTo>
                  <a:pt x="487" y="1450"/>
                </a:lnTo>
                <a:lnTo>
                  <a:pt x="489" y="1461"/>
                </a:lnTo>
                <a:lnTo>
                  <a:pt x="492" y="1473"/>
                </a:lnTo>
                <a:lnTo>
                  <a:pt x="494" y="1483"/>
                </a:lnTo>
                <a:lnTo>
                  <a:pt x="496" y="1493"/>
                </a:lnTo>
                <a:lnTo>
                  <a:pt x="502" y="1502"/>
                </a:lnTo>
                <a:lnTo>
                  <a:pt x="506" y="1507"/>
                </a:lnTo>
                <a:lnTo>
                  <a:pt x="510" y="1512"/>
                </a:lnTo>
                <a:lnTo>
                  <a:pt x="510" y="1512"/>
                </a:lnTo>
                <a:lnTo>
                  <a:pt x="579" y="1512"/>
                </a:lnTo>
                <a:lnTo>
                  <a:pt x="579" y="1512"/>
                </a:lnTo>
                <a:lnTo>
                  <a:pt x="579" y="1512"/>
                </a:lnTo>
                <a:lnTo>
                  <a:pt x="595" y="1529"/>
                </a:lnTo>
                <a:lnTo>
                  <a:pt x="609" y="1545"/>
                </a:lnTo>
                <a:lnTo>
                  <a:pt x="624" y="1559"/>
                </a:lnTo>
                <a:lnTo>
                  <a:pt x="632" y="1565"/>
                </a:lnTo>
                <a:lnTo>
                  <a:pt x="642" y="1570"/>
                </a:lnTo>
                <a:lnTo>
                  <a:pt x="642" y="1570"/>
                </a:lnTo>
                <a:lnTo>
                  <a:pt x="649" y="1574"/>
                </a:lnTo>
                <a:lnTo>
                  <a:pt x="659" y="1577"/>
                </a:lnTo>
                <a:lnTo>
                  <a:pt x="677" y="1583"/>
                </a:lnTo>
                <a:lnTo>
                  <a:pt x="698" y="1588"/>
                </a:lnTo>
                <a:lnTo>
                  <a:pt x="718" y="1591"/>
                </a:lnTo>
                <a:lnTo>
                  <a:pt x="758" y="1598"/>
                </a:lnTo>
                <a:lnTo>
                  <a:pt x="775" y="1603"/>
                </a:lnTo>
                <a:lnTo>
                  <a:pt x="789" y="1607"/>
                </a:lnTo>
                <a:lnTo>
                  <a:pt x="789" y="1607"/>
                </a:lnTo>
                <a:lnTo>
                  <a:pt x="800" y="1614"/>
                </a:lnTo>
                <a:lnTo>
                  <a:pt x="809" y="1621"/>
                </a:lnTo>
                <a:lnTo>
                  <a:pt x="817" y="1629"/>
                </a:lnTo>
                <a:lnTo>
                  <a:pt x="825" y="1637"/>
                </a:lnTo>
                <a:lnTo>
                  <a:pt x="838" y="1656"/>
                </a:lnTo>
                <a:lnTo>
                  <a:pt x="851" y="1673"/>
                </a:lnTo>
                <a:lnTo>
                  <a:pt x="857" y="1681"/>
                </a:lnTo>
                <a:lnTo>
                  <a:pt x="863" y="1689"/>
                </a:lnTo>
                <a:lnTo>
                  <a:pt x="871" y="1696"/>
                </a:lnTo>
                <a:lnTo>
                  <a:pt x="880" y="1702"/>
                </a:lnTo>
                <a:lnTo>
                  <a:pt x="890" y="1706"/>
                </a:lnTo>
                <a:lnTo>
                  <a:pt x="900" y="1710"/>
                </a:lnTo>
                <a:lnTo>
                  <a:pt x="914" y="1713"/>
                </a:lnTo>
                <a:lnTo>
                  <a:pt x="928" y="1713"/>
                </a:lnTo>
                <a:lnTo>
                  <a:pt x="928" y="1713"/>
                </a:lnTo>
                <a:lnTo>
                  <a:pt x="947" y="1714"/>
                </a:lnTo>
                <a:lnTo>
                  <a:pt x="965" y="1718"/>
                </a:lnTo>
                <a:lnTo>
                  <a:pt x="983" y="1720"/>
                </a:lnTo>
                <a:lnTo>
                  <a:pt x="1001" y="1721"/>
                </a:lnTo>
                <a:lnTo>
                  <a:pt x="1001" y="1721"/>
                </a:lnTo>
                <a:lnTo>
                  <a:pt x="1010" y="1720"/>
                </a:lnTo>
                <a:lnTo>
                  <a:pt x="1016" y="1719"/>
                </a:lnTo>
                <a:lnTo>
                  <a:pt x="1022" y="1715"/>
                </a:lnTo>
                <a:lnTo>
                  <a:pt x="1028" y="1711"/>
                </a:lnTo>
                <a:lnTo>
                  <a:pt x="1034" y="1706"/>
                </a:lnTo>
                <a:lnTo>
                  <a:pt x="1038" y="1702"/>
                </a:lnTo>
                <a:lnTo>
                  <a:pt x="1048" y="1690"/>
                </a:lnTo>
                <a:lnTo>
                  <a:pt x="1056" y="1679"/>
                </a:lnTo>
                <a:lnTo>
                  <a:pt x="1065" y="1668"/>
                </a:lnTo>
                <a:lnTo>
                  <a:pt x="1071" y="1665"/>
                </a:lnTo>
                <a:lnTo>
                  <a:pt x="1076" y="1661"/>
                </a:lnTo>
                <a:lnTo>
                  <a:pt x="1083" y="1659"/>
                </a:lnTo>
                <a:lnTo>
                  <a:pt x="1090" y="1659"/>
                </a:lnTo>
                <a:lnTo>
                  <a:pt x="1090" y="1659"/>
                </a:lnTo>
                <a:lnTo>
                  <a:pt x="1095" y="1659"/>
                </a:lnTo>
                <a:lnTo>
                  <a:pt x="1099" y="1660"/>
                </a:lnTo>
                <a:lnTo>
                  <a:pt x="1103" y="1662"/>
                </a:lnTo>
                <a:lnTo>
                  <a:pt x="1107" y="1666"/>
                </a:lnTo>
                <a:lnTo>
                  <a:pt x="1114" y="1673"/>
                </a:lnTo>
                <a:lnTo>
                  <a:pt x="1120" y="1682"/>
                </a:lnTo>
                <a:lnTo>
                  <a:pt x="1132" y="1700"/>
                </a:lnTo>
                <a:lnTo>
                  <a:pt x="1136" y="1707"/>
                </a:lnTo>
                <a:lnTo>
                  <a:pt x="1142" y="1713"/>
                </a:lnTo>
                <a:lnTo>
                  <a:pt x="1142" y="1713"/>
                </a:lnTo>
                <a:lnTo>
                  <a:pt x="1145" y="1718"/>
                </a:lnTo>
                <a:lnTo>
                  <a:pt x="1149" y="1721"/>
                </a:lnTo>
                <a:lnTo>
                  <a:pt x="1152" y="1722"/>
                </a:lnTo>
                <a:lnTo>
                  <a:pt x="1156" y="1723"/>
                </a:lnTo>
                <a:lnTo>
                  <a:pt x="1163" y="1725"/>
                </a:lnTo>
                <a:lnTo>
                  <a:pt x="1170" y="1722"/>
                </a:lnTo>
                <a:lnTo>
                  <a:pt x="1184" y="1717"/>
                </a:lnTo>
                <a:lnTo>
                  <a:pt x="1193" y="1715"/>
                </a:lnTo>
                <a:lnTo>
                  <a:pt x="1196" y="1717"/>
                </a:lnTo>
                <a:lnTo>
                  <a:pt x="1201" y="1717"/>
                </a:lnTo>
                <a:lnTo>
                  <a:pt x="1201" y="1717"/>
                </a:lnTo>
                <a:lnTo>
                  <a:pt x="1207" y="1721"/>
                </a:lnTo>
                <a:lnTo>
                  <a:pt x="1213" y="1727"/>
                </a:lnTo>
                <a:lnTo>
                  <a:pt x="1217" y="1733"/>
                </a:lnTo>
                <a:lnTo>
                  <a:pt x="1220" y="1740"/>
                </a:lnTo>
                <a:lnTo>
                  <a:pt x="1225" y="1751"/>
                </a:lnTo>
                <a:lnTo>
                  <a:pt x="1228" y="1757"/>
                </a:lnTo>
                <a:lnTo>
                  <a:pt x="1234" y="1761"/>
                </a:lnTo>
                <a:lnTo>
                  <a:pt x="1234" y="1761"/>
                </a:lnTo>
                <a:lnTo>
                  <a:pt x="1240" y="1765"/>
                </a:lnTo>
                <a:lnTo>
                  <a:pt x="1247" y="1768"/>
                </a:lnTo>
                <a:lnTo>
                  <a:pt x="1252" y="1769"/>
                </a:lnTo>
                <a:lnTo>
                  <a:pt x="1259" y="1769"/>
                </a:lnTo>
                <a:lnTo>
                  <a:pt x="1272" y="1769"/>
                </a:lnTo>
                <a:lnTo>
                  <a:pt x="1278" y="1771"/>
                </a:lnTo>
                <a:lnTo>
                  <a:pt x="1285" y="1772"/>
                </a:lnTo>
                <a:lnTo>
                  <a:pt x="1285" y="1772"/>
                </a:lnTo>
                <a:lnTo>
                  <a:pt x="1291" y="1775"/>
                </a:lnTo>
                <a:lnTo>
                  <a:pt x="1297" y="1780"/>
                </a:lnTo>
                <a:lnTo>
                  <a:pt x="1306" y="1789"/>
                </a:lnTo>
                <a:lnTo>
                  <a:pt x="1317" y="1798"/>
                </a:lnTo>
                <a:lnTo>
                  <a:pt x="1323" y="1802"/>
                </a:lnTo>
                <a:lnTo>
                  <a:pt x="1328" y="1805"/>
                </a:lnTo>
                <a:lnTo>
                  <a:pt x="1328" y="1805"/>
                </a:lnTo>
                <a:lnTo>
                  <a:pt x="1328" y="1805"/>
                </a:lnTo>
                <a:lnTo>
                  <a:pt x="1328" y="1805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9525" cap="flat" cmpd="sng" algn="ctr">
            <a:solidFill>
              <a:srgbClr val="FFFFFF"/>
            </a:solidFill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marL="0" marR="0" lvl="0" indent="-268288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" name="Picture 9" descr="C:\Documents and Settings\lplehanova.IPK\Рабочий стол\новый логотип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44" y="122441"/>
            <a:ext cx="830466" cy="949105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214290"/>
            <a:ext cx="8715436" cy="6072230"/>
          </a:xfrm>
          <a:prstGeom prst="rect">
            <a:avLst/>
          </a:prstGeom>
        </p:spPr>
      </p:pic>
      <p:sp>
        <p:nvSpPr>
          <p:cNvPr id="14" name="Freeform 133"/>
          <p:cNvSpPr>
            <a:spLocks/>
          </p:cNvSpPr>
          <p:nvPr/>
        </p:nvSpPr>
        <p:spPr bwMode="auto">
          <a:xfrm rot="21261509">
            <a:off x="7912095" y="48095"/>
            <a:ext cx="1035085" cy="1148540"/>
          </a:xfrm>
          <a:custGeom>
            <a:avLst/>
            <a:gdLst/>
            <a:ahLst/>
            <a:cxnLst>
              <a:cxn ang="0">
                <a:pos x="1366" y="1758"/>
              </a:cxn>
              <a:cxn ang="0">
                <a:pos x="1401" y="1649"/>
              </a:cxn>
              <a:cxn ang="0">
                <a:pos x="1451" y="1525"/>
              </a:cxn>
              <a:cxn ang="0">
                <a:pos x="1357" y="1395"/>
              </a:cxn>
              <a:cxn ang="0">
                <a:pos x="1312" y="1249"/>
              </a:cxn>
              <a:cxn ang="0">
                <a:pos x="1266" y="1059"/>
              </a:cxn>
              <a:cxn ang="0">
                <a:pos x="1288" y="900"/>
              </a:cxn>
              <a:cxn ang="0">
                <a:pos x="1306" y="827"/>
              </a:cxn>
              <a:cxn ang="0">
                <a:pos x="1266" y="718"/>
              </a:cxn>
              <a:cxn ang="0">
                <a:pos x="1145" y="653"/>
              </a:cxn>
              <a:cxn ang="0">
                <a:pos x="1227" y="516"/>
              </a:cxn>
              <a:cxn ang="0">
                <a:pos x="1187" y="371"/>
              </a:cxn>
              <a:cxn ang="0">
                <a:pos x="1237" y="292"/>
              </a:cxn>
              <a:cxn ang="0">
                <a:pos x="1167" y="226"/>
              </a:cxn>
              <a:cxn ang="0">
                <a:pos x="1144" y="268"/>
              </a:cxn>
              <a:cxn ang="0">
                <a:pos x="1030" y="262"/>
              </a:cxn>
              <a:cxn ang="0">
                <a:pos x="1136" y="413"/>
              </a:cxn>
              <a:cxn ang="0">
                <a:pos x="1060" y="378"/>
              </a:cxn>
              <a:cxn ang="0">
                <a:pos x="1008" y="229"/>
              </a:cxn>
              <a:cxn ang="0">
                <a:pos x="1014" y="74"/>
              </a:cxn>
              <a:cxn ang="0">
                <a:pos x="954" y="215"/>
              </a:cxn>
              <a:cxn ang="0">
                <a:pos x="876" y="333"/>
              </a:cxn>
              <a:cxn ang="0">
                <a:pos x="837" y="590"/>
              </a:cxn>
              <a:cxn ang="0">
                <a:pos x="943" y="667"/>
              </a:cxn>
              <a:cxn ang="0">
                <a:pos x="1033" y="802"/>
              </a:cxn>
              <a:cxn ang="0">
                <a:pos x="990" y="901"/>
              </a:cxn>
              <a:cxn ang="0">
                <a:pos x="987" y="936"/>
              </a:cxn>
              <a:cxn ang="0">
                <a:pos x="990" y="779"/>
              </a:cxn>
              <a:cxn ang="0">
                <a:pos x="865" y="712"/>
              </a:cxn>
              <a:cxn ang="0">
                <a:pos x="783" y="924"/>
              </a:cxn>
              <a:cxn ang="0">
                <a:pos x="654" y="1028"/>
              </a:cxn>
              <a:cxn ang="0">
                <a:pos x="506" y="1008"/>
              </a:cxn>
              <a:cxn ang="0">
                <a:pos x="496" y="934"/>
              </a:cxn>
              <a:cxn ang="0">
                <a:pos x="594" y="1019"/>
              </a:cxn>
              <a:cxn ang="0">
                <a:pos x="752" y="842"/>
              </a:cxn>
              <a:cxn ang="0">
                <a:pos x="768" y="675"/>
              </a:cxn>
              <a:cxn ang="0">
                <a:pos x="852" y="376"/>
              </a:cxn>
              <a:cxn ang="0">
                <a:pos x="843" y="229"/>
              </a:cxn>
              <a:cxn ang="0">
                <a:pos x="913" y="100"/>
              </a:cxn>
              <a:cxn ang="0">
                <a:pos x="781" y="1"/>
              </a:cxn>
              <a:cxn ang="0">
                <a:pos x="670" y="168"/>
              </a:cxn>
              <a:cxn ang="0">
                <a:pos x="540" y="274"/>
              </a:cxn>
              <a:cxn ang="0">
                <a:pos x="514" y="412"/>
              </a:cxn>
              <a:cxn ang="0">
                <a:pos x="533" y="527"/>
              </a:cxn>
              <a:cxn ang="0">
                <a:pos x="547" y="664"/>
              </a:cxn>
              <a:cxn ang="0">
                <a:pos x="438" y="576"/>
              </a:cxn>
              <a:cxn ang="0">
                <a:pos x="359" y="565"/>
              </a:cxn>
              <a:cxn ang="0">
                <a:pos x="334" y="679"/>
              </a:cxn>
              <a:cxn ang="0">
                <a:pos x="323" y="795"/>
              </a:cxn>
              <a:cxn ang="0">
                <a:pos x="31" y="949"/>
              </a:cxn>
              <a:cxn ang="0">
                <a:pos x="0" y="1111"/>
              </a:cxn>
              <a:cxn ang="0">
                <a:pos x="48" y="1180"/>
              </a:cxn>
              <a:cxn ang="0">
                <a:pos x="225" y="1231"/>
              </a:cxn>
              <a:cxn ang="0">
                <a:pos x="319" y="1300"/>
              </a:cxn>
              <a:cxn ang="0">
                <a:pos x="396" y="1299"/>
              </a:cxn>
              <a:cxn ang="0">
                <a:pos x="480" y="1432"/>
              </a:cxn>
              <a:cxn ang="0">
                <a:pos x="624" y="1559"/>
              </a:cxn>
              <a:cxn ang="0">
                <a:pos x="825" y="1637"/>
              </a:cxn>
              <a:cxn ang="0">
                <a:pos x="1001" y="1721"/>
              </a:cxn>
              <a:cxn ang="0">
                <a:pos x="1099" y="1660"/>
              </a:cxn>
              <a:cxn ang="0">
                <a:pos x="1193" y="1715"/>
              </a:cxn>
              <a:cxn ang="0">
                <a:pos x="1272" y="1769"/>
              </a:cxn>
            </a:cxnLst>
            <a:rect l="0" t="0" r="r" b="b"/>
            <a:pathLst>
              <a:path w="1454" h="1810">
                <a:moveTo>
                  <a:pt x="1328" y="1805"/>
                </a:moveTo>
                <a:lnTo>
                  <a:pt x="1328" y="1810"/>
                </a:lnTo>
                <a:lnTo>
                  <a:pt x="1328" y="1810"/>
                </a:lnTo>
                <a:lnTo>
                  <a:pt x="1328" y="1810"/>
                </a:lnTo>
                <a:lnTo>
                  <a:pt x="1336" y="1807"/>
                </a:lnTo>
                <a:lnTo>
                  <a:pt x="1342" y="1806"/>
                </a:lnTo>
                <a:lnTo>
                  <a:pt x="1348" y="1805"/>
                </a:lnTo>
                <a:lnTo>
                  <a:pt x="1355" y="1802"/>
                </a:lnTo>
                <a:lnTo>
                  <a:pt x="1355" y="1802"/>
                </a:lnTo>
                <a:lnTo>
                  <a:pt x="1358" y="1798"/>
                </a:lnTo>
                <a:lnTo>
                  <a:pt x="1361" y="1795"/>
                </a:lnTo>
                <a:lnTo>
                  <a:pt x="1362" y="1789"/>
                </a:lnTo>
                <a:lnTo>
                  <a:pt x="1363" y="1783"/>
                </a:lnTo>
                <a:lnTo>
                  <a:pt x="1364" y="1771"/>
                </a:lnTo>
                <a:lnTo>
                  <a:pt x="1366" y="1758"/>
                </a:lnTo>
                <a:lnTo>
                  <a:pt x="1366" y="1758"/>
                </a:lnTo>
                <a:lnTo>
                  <a:pt x="1367" y="1752"/>
                </a:lnTo>
                <a:lnTo>
                  <a:pt x="1370" y="1748"/>
                </a:lnTo>
                <a:lnTo>
                  <a:pt x="1377" y="1738"/>
                </a:lnTo>
                <a:lnTo>
                  <a:pt x="1384" y="1731"/>
                </a:lnTo>
                <a:lnTo>
                  <a:pt x="1392" y="1725"/>
                </a:lnTo>
                <a:lnTo>
                  <a:pt x="1400" y="1717"/>
                </a:lnTo>
                <a:lnTo>
                  <a:pt x="1407" y="1708"/>
                </a:lnTo>
                <a:lnTo>
                  <a:pt x="1410" y="1704"/>
                </a:lnTo>
                <a:lnTo>
                  <a:pt x="1411" y="1699"/>
                </a:lnTo>
                <a:lnTo>
                  <a:pt x="1412" y="1693"/>
                </a:lnTo>
                <a:lnTo>
                  <a:pt x="1413" y="1688"/>
                </a:lnTo>
                <a:lnTo>
                  <a:pt x="1413" y="1688"/>
                </a:lnTo>
                <a:lnTo>
                  <a:pt x="1412" y="1676"/>
                </a:lnTo>
                <a:lnTo>
                  <a:pt x="1409" y="1666"/>
                </a:lnTo>
                <a:lnTo>
                  <a:pt x="1405" y="1657"/>
                </a:lnTo>
                <a:lnTo>
                  <a:pt x="1401" y="1649"/>
                </a:lnTo>
                <a:lnTo>
                  <a:pt x="1392" y="1634"/>
                </a:lnTo>
                <a:lnTo>
                  <a:pt x="1388" y="1626"/>
                </a:lnTo>
                <a:lnTo>
                  <a:pt x="1387" y="1619"/>
                </a:lnTo>
                <a:lnTo>
                  <a:pt x="1387" y="1619"/>
                </a:lnTo>
                <a:lnTo>
                  <a:pt x="1388" y="1607"/>
                </a:lnTo>
                <a:lnTo>
                  <a:pt x="1390" y="1598"/>
                </a:lnTo>
                <a:lnTo>
                  <a:pt x="1394" y="1590"/>
                </a:lnTo>
                <a:lnTo>
                  <a:pt x="1397" y="1583"/>
                </a:lnTo>
                <a:lnTo>
                  <a:pt x="1403" y="1577"/>
                </a:lnTo>
                <a:lnTo>
                  <a:pt x="1409" y="1573"/>
                </a:lnTo>
                <a:lnTo>
                  <a:pt x="1420" y="1562"/>
                </a:lnTo>
                <a:lnTo>
                  <a:pt x="1433" y="1553"/>
                </a:lnTo>
                <a:lnTo>
                  <a:pt x="1439" y="1547"/>
                </a:lnTo>
                <a:lnTo>
                  <a:pt x="1443" y="1542"/>
                </a:lnTo>
                <a:lnTo>
                  <a:pt x="1448" y="1534"/>
                </a:lnTo>
                <a:lnTo>
                  <a:pt x="1451" y="1525"/>
                </a:lnTo>
                <a:lnTo>
                  <a:pt x="1454" y="1515"/>
                </a:lnTo>
                <a:lnTo>
                  <a:pt x="1454" y="1504"/>
                </a:lnTo>
                <a:lnTo>
                  <a:pt x="1454" y="1504"/>
                </a:lnTo>
                <a:lnTo>
                  <a:pt x="1453" y="1483"/>
                </a:lnTo>
                <a:lnTo>
                  <a:pt x="1450" y="1465"/>
                </a:lnTo>
                <a:lnTo>
                  <a:pt x="1448" y="1447"/>
                </a:lnTo>
                <a:lnTo>
                  <a:pt x="1446" y="1430"/>
                </a:lnTo>
                <a:lnTo>
                  <a:pt x="1446" y="1430"/>
                </a:lnTo>
                <a:lnTo>
                  <a:pt x="1435" y="1430"/>
                </a:lnTo>
                <a:lnTo>
                  <a:pt x="1422" y="1428"/>
                </a:lnTo>
                <a:lnTo>
                  <a:pt x="1407" y="1423"/>
                </a:lnTo>
                <a:lnTo>
                  <a:pt x="1390" y="1418"/>
                </a:lnTo>
                <a:lnTo>
                  <a:pt x="1377" y="1412"/>
                </a:lnTo>
                <a:lnTo>
                  <a:pt x="1365" y="1405"/>
                </a:lnTo>
                <a:lnTo>
                  <a:pt x="1361" y="1400"/>
                </a:lnTo>
                <a:lnTo>
                  <a:pt x="1357" y="1395"/>
                </a:lnTo>
                <a:lnTo>
                  <a:pt x="1355" y="1391"/>
                </a:lnTo>
                <a:lnTo>
                  <a:pt x="1355" y="1386"/>
                </a:lnTo>
                <a:lnTo>
                  <a:pt x="1355" y="1386"/>
                </a:lnTo>
                <a:lnTo>
                  <a:pt x="1355" y="1382"/>
                </a:lnTo>
                <a:lnTo>
                  <a:pt x="1356" y="1377"/>
                </a:lnTo>
                <a:lnTo>
                  <a:pt x="1361" y="1369"/>
                </a:lnTo>
                <a:lnTo>
                  <a:pt x="1365" y="1362"/>
                </a:lnTo>
                <a:lnTo>
                  <a:pt x="1370" y="1357"/>
                </a:lnTo>
                <a:lnTo>
                  <a:pt x="1370" y="1357"/>
                </a:lnTo>
                <a:lnTo>
                  <a:pt x="1366" y="1287"/>
                </a:lnTo>
                <a:lnTo>
                  <a:pt x="1366" y="1287"/>
                </a:lnTo>
                <a:lnTo>
                  <a:pt x="1366" y="1287"/>
                </a:lnTo>
                <a:lnTo>
                  <a:pt x="1343" y="1273"/>
                </a:lnTo>
                <a:lnTo>
                  <a:pt x="1332" y="1267"/>
                </a:lnTo>
                <a:lnTo>
                  <a:pt x="1321" y="1259"/>
                </a:lnTo>
                <a:lnTo>
                  <a:pt x="1312" y="1249"/>
                </a:lnTo>
                <a:lnTo>
                  <a:pt x="1309" y="1244"/>
                </a:lnTo>
                <a:lnTo>
                  <a:pt x="1305" y="1238"/>
                </a:lnTo>
                <a:lnTo>
                  <a:pt x="1303" y="1232"/>
                </a:lnTo>
                <a:lnTo>
                  <a:pt x="1301" y="1225"/>
                </a:lnTo>
                <a:lnTo>
                  <a:pt x="1300" y="1218"/>
                </a:lnTo>
                <a:lnTo>
                  <a:pt x="1300" y="1210"/>
                </a:lnTo>
                <a:lnTo>
                  <a:pt x="1300" y="1210"/>
                </a:lnTo>
                <a:lnTo>
                  <a:pt x="1300" y="1111"/>
                </a:lnTo>
                <a:lnTo>
                  <a:pt x="1300" y="1111"/>
                </a:lnTo>
                <a:lnTo>
                  <a:pt x="1298" y="1100"/>
                </a:lnTo>
                <a:lnTo>
                  <a:pt x="1296" y="1091"/>
                </a:lnTo>
                <a:lnTo>
                  <a:pt x="1294" y="1085"/>
                </a:lnTo>
                <a:lnTo>
                  <a:pt x="1289" y="1080"/>
                </a:lnTo>
                <a:lnTo>
                  <a:pt x="1279" y="1072"/>
                </a:lnTo>
                <a:lnTo>
                  <a:pt x="1273" y="1066"/>
                </a:lnTo>
                <a:lnTo>
                  <a:pt x="1266" y="1059"/>
                </a:lnTo>
                <a:lnTo>
                  <a:pt x="1266" y="1059"/>
                </a:lnTo>
                <a:lnTo>
                  <a:pt x="1263" y="1050"/>
                </a:lnTo>
                <a:lnTo>
                  <a:pt x="1259" y="1034"/>
                </a:lnTo>
                <a:lnTo>
                  <a:pt x="1251" y="992"/>
                </a:lnTo>
                <a:lnTo>
                  <a:pt x="1241" y="935"/>
                </a:lnTo>
                <a:lnTo>
                  <a:pt x="1241" y="935"/>
                </a:lnTo>
                <a:lnTo>
                  <a:pt x="1241" y="929"/>
                </a:lnTo>
                <a:lnTo>
                  <a:pt x="1244" y="925"/>
                </a:lnTo>
                <a:lnTo>
                  <a:pt x="1248" y="921"/>
                </a:lnTo>
                <a:lnTo>
                  <a:pt x="1254" y="920"/>
                </a:lnTo>
                <a:lnTo>
                  <a:pt x="1264" y="918"/>
                </a:lnTo>
                <a:lnTo>
                  <a:pt x="1274" y="916"/>
                </a:lnTo>
                <a:lnTo>
                  <a:pt x="1274" y="916"/>
                </a:lnTo>
                <a:lnTo>
                  <a:pt x="1279" y="911"/>
                </a:lnTo>
                <a:lnTo>
                  <a:pt x="1285" y="905"/>
                </a:lnTo>
                <a:lnTo>
                  <a:pt x="1288" y="900"/>
                </a:lnTo>
                <a:lnTo>
                  <a:pt x="1293" y="893"/>
                </a:lnTo>
                <a:lnTo>
                  <a:pt x="1295" y="885"/>
                </a:lnTo>
                <a:lnTo>
                  <a:pt x="1297" y="878"/>
                </a:lnTo>
                <a:lnTo>
                  <a:pt x="1298" y="871"/>
                </a:lnTo>
                <a:lnTo>
                  <a:pt x="1300" y="865"/>
                </a:lnTo>
                <a:lnTo>
                  <a:pt x="1300" y="865"/>
                </a:lnTo>
                <a:lnTo>
                  <a:pt x="1303" y="865"/>
                </a:lnTo>
                <a:lnTo>
                  <a:pt x="1300" y="857"/>
                </a:lnTo>
                <a:lnTo>
                  <a:pt x="1300" y="857"/>
                </a:lnTo>
                <a:lnTo>
                  <a:pt x="1300" y="857"/>
                </a:lnTo>
                <a:lnTo>
                  <a:pt x="1298" y="851"/>
                </a:lnTo>
                <a:lnTo>
                  <a:pt x="1297" y="845"/>
                </a:lnTo>
                <a:lnTo>
                  <a:pt x="1296" y="835"/>
                </a:lnTo>
                <a:lnTo>
                  <a:pt x="1296" y="835"/>
                </a:lnTo>
                <a:lnTo>
                  <a:pt x="1302" y="832"/>
                </a:lnTo>
                <a:lnTo>
                  <a:pt x="1306" y="827"/>
                </a:lnTo>
                <a:lnTo>
                  <a:pt x="1310" y="822"/>
                </a:lnTo>
                <a:lnTo>
                  <a:pt x="1312" y="818"/>
                </a:lnTo>
                <a:lnTo>
                  <a:pt x="1313" y="812"/>
                </a:lnTo>
                <a:lnTo>
                  <a:pt x="1313" y="806"/>
                </a:lnTo>
                <a:lnTo>
                  <a:pt x="1314" y="791"/>
                </a:lnTo>
                <a:lnTo>
                  <a:pt x="1314" y="791"/>
                </a:lnTo>
                <a:lnTo>
                  <a:pt x="1313" y="783"/>
                </a:lnTo>
                <a:lnTo>
                  <a:pt x="1312" y="776"/>
                </a:lnTo>
                <a:lnTo>
                  <a:pt x="1311" y="771"/>
                </a:lnTo>
                <a:lnTo>
                  <a:pt x="1309" y="765"/>
                </a:lnTo>
                <a:lnTo>
                  <a:pt x="1303" y="755"/>
                </a:lnTo>
                <a:lnTo>
                  <a:pt x="1296" y="746"/>
                </a:lnTo>
                <a:lnTo>
                  <a:pt x="1280" y="733"/>
                </a:lnTo>
                <a:lnTo>
                  <a:pt x="1273" y="726"/>
                </a:lnTo>
                <a:lnTo>
                  <a:pt x="1266" y="718"/>
                </a:lnTo>
                <a:lnTo>
                  <a:pt x="1266" y="718"/>
                </a:lnTo>
                <a:lnTo>
                  <a:pt x="1260" y="717"/>
                </a:lnTo>
                <a:lnTo>
                  <a:pt x="1256" y="719"/>
                </a:lnTo>
                <a:lnTo>
                  <a:pt x="1249" y="720"/>
                </a:lnTo>
                <a:lnTo>
                  <a:pt x="1244" y="721"/>
                </a:lnTo>
                <a:lnTo>
                  <a:pt x="1237" y="721"/>
                </a:lnTo>
                <a:lnTo>
                  <a:pt x="1237" y="721"/>
                </a:lnTo>
                <a:lnTo>
                  <a:pt x="1229" y="721"/>
                </a:lnTo>
                <a:lnTo>
                  <a:pt x="1222" y="719"/>
                </a:lnTo>
                <a:lnTo>
                  <a:pt x="1214" y="715"/>
                </a:lnTo>
                <a:lnTo>
                  <a:pt x="1205" y="711"/>
                </a:lnTo>
                <a:lnTo>
                  <a:pt x="1197" y="706"/>
                </a:lnTo>
                <a:lnTo>
                  <a:pt x="1188" y="699"/>
                </a:lnTo>
                <a:lnTo>
                  <a:pt x="1172" y="685"/>
                </a:lnTo>
                <a:lnTo>
                  <a:pt x="1157" y="671"/>
                </a:lnTo>
                <a:lnTo>
                  <a:pt x="1151" y="661"/>
                </a:lnTo>
                <a:lnTo>
                  <a:pt x="1145" y="653"/>
                </a:lnTo>
                <a:lnTo>
                  <a:pt x="1141" y="645"/>
                </a:lnTo>
                <a:lnTo>
                  <a:pt x="1137" y="637"/>
                </a:lnTo>
                <a:lnTo>
                  <a:pt x="1135" y="630"/>
                </a:lnTo>
                <a:lnTo>
                  <a:pt x="1134" y="622"/>
                </a:lnTo>
                <a:lnTo>
                  <a:pt x="1134" y="622"/>
                </a:lnTo>
                <a:lnTo>
                  <a:pt x="1135" y="607"/>
                </a:lnTo>
                <a:lnTo>
                  <a:pt x="1138" y="593"/>
                </a:lnTo>
                <a:lnTo>
                  <a:pt x="1143" y="583"/>
                </a:lnTo>
                <a:lnTo>
                  <a:pt x="1150" y="574"/>
                </a:lnTo>
                <a:lnTo>
                  <a:pt x="1158" y="567"/>
                </a:lnTo>
                <a:lnTo>
                  <a:pt x="1166" y="561"/>
                </a:lnTo>
                <a:lnTo>
                  <a:pt x="1186" y="551"/>
                </a:lnTo>
                <a:lnTo>
                  <a:pt x="1204" y="539"/>
                </a:lnTo>
                <a:lnTo>
                  <a:pt x="1213" y="534"/>
                </a:lnTo>
                <a:lnTo>
                  <a:pt x="1221" y="526"/>
                </a:lnTo>
                <a:lnTo>
                  <a:pt x="1227" y="516"/>
                </a:lnTo>
                <a:lnTo>
                  <a:pt x="1233" y="506"/>
                </a:lnTo>
                <a:lnTo>
                  <a:pt x="1236" y="492"/>
                </a:lnTo>
                <a:lnTo>
                  <a:pt x="1237" y="476"/>
                </a:lnTo>
                <a:lnTo>
                  <a:pt x="1237" y="476"/>
                </a:lnTo>
                <a:lnTo>
                  <a:pt x="1236" y="466"/>
                </a:lnTo>
                <a:lnTo>
                  <a:pt x="1235" y="455"/>
                </a:lnTo>
                <a:lnTo>
                  <a:pt x="1232" y="446"/>
                </a:lnTo>
                <a:lnTo>
                  <a:pt x="1229" y="438"/>
                </a:lnTo>
                <a:lnTo>
                  <a:pt x="1225" y="431"/>
                </a:lnTo>
                <a:lnTo>
                  <a:pt x="1221" y="423"/>
                </a:lnTo>
                <a:lnTo>
                  <a:pt x="1211" y="410"/>
                </a:lnTo>
                <a:lnTo>
                  <a:pt x="1202" y="399"/>
                </a:lnTo>
                <a:lnTo>
                  <a:pt x="1194" y="387"/>
                </a:lnTo>
                <a:lnTo>
                  <a:pt x="1190" y="383"/>
                </a:lnTo>
                <a:lnTo>
                  <a:pt x="1188" y="377"/>
                </a:lnTo>
                <a:lnTo>
                  <a:pt x="1187" y="371"/>
                </a:lnTo>
                <a:lnTo>
                  <a:pt x="1186" y="366"/>
                </a:lnTo>
                <a:lnTo>
                  <a:pt x="1186" y="366"/>
                </a:lnTo>
                <a:lnTo>
                  <a:pt x="1187" y="359"/>
                </a:lnTo>
                <a:lnTo>
                  <a:pt x="1188" y="354"/>
                </a:lnTo>
                <a:lnTo>
                  <a:pt x="1191" y="351"/>
                </a:lnTo>
                <a:lnTo>
                  <a:pt x="1195" y="347"/>
                </a:lnTo>
                <a:lnTo>
                  <a:pt x="1204" y="344"/>
                </a:lnTo>
                <a:lnTo>
                  <a:pt x="1214" y="339"/>
                </a:lnTo>
                <a:lnTo>
                  <a:pt x="1219" y="337"/>
                </a:lnTo>
                <a:lnTo>
                  <a:pt x="1224" y="335"/>
                </a:lnTo>
                <a:lnTo>
                  <a:pt x="1228" y="331"/>
                </a:lnTo>
                <a:lnTo>
                  <a:pt x="1232" y="326"/>
                </a:lnTo>
                <a:lnTo>
                  <a:pt x="1235" y="320"/>
                </a:lnTo>
                <a:lnTo>
                  <a:pt x="1237" y="313"/>
                </a:lnTo>
                <a:lnTo>
                  <a:pt x="1237" y="303"/>
                </a:lnTo>
                <a:lnTo>
                  <a:pt x="1237" y="292"/>
                </a:lnTo>
                <a:lnTo>
                  <a:pt x="1237" y="292"/>
                </a:lnTo>
                <a:lnTo>
                  <a:pt x="1235" y="284"/>
                </a:lnTo>
                <a:lnTo>
                  <a:pt x="1233" y="278"/>
                </a:lnTo>
                <a:lnTo>
                  <a:pt x="1229" y="272"/>
                </a:lnTo>
                <a:lnTo>
                  <a:pt x="1225" y="269"/>
                </a:lnTo>
                <a:lnTo>
                  <a:pt x="1219" y="265"/>
                </a:lnTo>
                <a:lnTo>
                  <a:pt x="1213" y="262"/>
                </a:lnTo>
                <a:lnTo>
                  <a:pt x="1201" y="257"/>
                </a:lnTo>
                <a:lnTo>
                  <a:pt x="1188" y="253"/>
                </a:lnTo>
                <a:lnTo>
                  <a:pt x="1182" y="251"/>
                </a:lnTo>
                <a:lnTo>
                  <a:pt x="1178" y="247"/>
                </a:lnTo>
                <a:lnTo>
                  <a:pt x="1173" y="244"/>
                </a:lnTo>
                <a:lnTo>
                  <a:pt x="1170" y="239"/>
                </a:lnTo>
                <a:lnTo>
                  <a:pt x="1167" y="233"/>
                </a:lnTo>
                <a:lnTo>
                  <a:pt x="1167" y="226"/>
                </a:lnTo>
                <a:lnTo>
                  <a:pt x="1167" y="226"/>
                </a:lnTo>
                <a:lnTo>
                  <a:pt x="1166" y="213"/>
                </a:lnTo>
                <a:lnTo>
                  <a:pt x="1167" y="207"/>
                </a:lnTo>
                <a:lnTo>
                  <a:pt x="1171" y="200"/>
                </a:lnTo>
                <a:lnTo>
                  <a:pt x="1171" y="200"/>
                </a:lnTo>
                <a:lnTo>
                  <a:pt x="1153" y="203"/>
                </a:lnTo>
                <a:lnTo>
                  <a:pt x="1136" y="207"/>
                </a:lnTo>
                <a:lnTo>
                  <a:pt x="1129" y="210"/>
                </a:lnTo>
                <a:lnTo>
                  <a:pt x="1122" y="213"/>
                </a:lnTo>
                <a:lnTo>
                  <a:pt x="1118" y="217"/>
                </a:lnTo>
                <a:lnTo>
                  <a:pt x="1115" y="223"/>
                </a:lnTo>
                <a:lnTo>
                  <a:pt x="1115" y="223"/>
                </a:lnTo>
                <a:lnTo>
                  <a:pt x="1127" y="234"/>
                </a:lnTo>
                <a:lnTo>
                  <a:pt x="1135" y="245"/>
                </a:lnTo>
                <a:lnTo>
                  <a:pt x="1141" y="254"/>
                </a:lnTo>
                <a:lnTo>
                  <a:pt x="1143" y="261"/>
                </a:lnTo>
                <a:lnTo>
                  <a:pt x="1144" y="268"/>
                </a:lnTo>
                <a:lnTo>
                  <a:pt x="1143" y="271"/>
                </a:lnTo>
                <a:lnTo>
                  <a:pt x="1141" y="274"/>
                </a:lnTo>
                <a:lnTo>
                  <a:pt x="1135" y="275"/>
                </a:lnTo>
                <a:lnTo>
                  <a:pt x="1129" y="275"/>
                </a:lnTo>
                <a:lnTo>
                  <a:pt x="1121" y="272"/>
                </a:lnTo>
                <a:lnTo>
                  <a:pt x="1112" y="269"/>
                </a:lnTo>
                <a:lnTo>
                  <a:pt x="1102" y="264"/>
                </a:lnTo>
                <a:lnTo>
                  <a:pt x="1090" y="257"/>
                </a:lnTo>
                <a:lnTo>
                  <a:pt x="1079" y="249"/>
                </a:lnTo>
                <a:lnTo>
                  <a:pt x="1066" y="240"/>
                </a:lnTo>
                <a:lnTo>
                  <a:pt x="1053" y="230"/>
                </a:lnTo>
                <a:lnTo>
                  <a:pt x="1053" y="230"/>
                </a:lnTo>
                <a:lnTo>
                  <a:pt x="1046" y="239"/>
                </a:lnTo>
                <a:lnTo>
                  <a:pt x="1038" y="249"/>
                </a:lnTo>
                <a:lnTo>
                  <a:pt x="1034" y="255"/>
                </a:lnTo>
                <a:lnTo>
                  <a:pt x="1030" y="262"/>
                </a:lnTo>
                <a:lnTo>
                  <a:pt x="1028" y="269"/>
                </a:lnTo>
                <a:lnTo>
                  <a:pt x="1027" y="276"/>
                </a:lnTo>
                <a:lnTo>
                  <a:pt x="1027" y="284"/>
                </a:lnTo>
                <a:lnTo>
                  <a:pt x="1030" y="292"/>
                </a:lnTo>
                <a:lnTo>
                  <a:pt x="1035" y="301"/>
                </a:lnTo>
                <a:lnTo>
                  <a:pt x="1042" y="310"/>
                </a:lnTo>
                <a:lnTo>
                  <a:pt x="1052" y="320"/>
                </a:lnTo>
                <a:lnTo>
                  <a:pt x="1066" y="329"/>
                </a:lnTo>
                <a:lnTo>
                  <a:pt x="1083" y="339"/>
                </a:lnTo>
                <a:lnTo>
                  <a:pt x="1105" y="351"/>
                </a:lnTo>
                <a:lnTo>
                  <a:pt x="1105" y="351"/>
                </a:lnTo>
                <a:lnTo>
                  <a:pt x="1113" y="362"/>
                </a:lnTo>
                <a:lnTo>
                  <a:pt x="1120" y="375"/>
                </a:lnTo>
                <a:lnTo>
                  <a:pt x="1128" y="390"/>
                </a:lnTo>
                <a:lnTo>
                  <a:pt x="1134" y="405"/>
                </a:lnTo>
                <a:lnTo>
                  <a:pt x="1136" y="413"/>
                </a:lnTo>
                <a:lnTo>
                  <a:pt x="1137" y="420"/>
                </a:lnTo>
                <a:lnTo>
                  <a:pt x="1137" y="427"/>
                </a:lnTo>
                <a:lnTo>
                  <a:pt x="1135" y="433"/>
                </a:lnTo>
                <a:lnTo>
                  <a:pt x="1133" y="438"/>
                </a:lnTo>
                <a:lnTo>
                  <a:pt x="1127" y="443"/>
                </a:lnTo>
                <a:lnTo>
                  <a:pt x="1127" y="443"/>
                </a:lnTo>
                <a:lnTo>
                  <a:pt x="1119" y="437"/>
                </a:lnTo>
                <a:lnTo>
                  <a:pt x="1113" y="430"/>
                </a:lnTo>
                <a:lnTo>
                  <a:pt x="1107" y="423"/>
                </a:lnTo>
                <a:lnTo>
                  <a:pt x="1103" y="414"/>
                </a:lnTo>
                <a:lnTo>
                  <a:pt x="1092" y="396"/>
                </a:lnTo>
                <a:lnTo>
                  <a:pt x="1087" y="387"/>
                </a:lnTo>
                <a:lnTo>
                  <a:pt x="1079" y="379"/>
                </a:lnTo>
                <a:lnTo>
                  <a:pt x="1079" y="379"/>
                </a:lnTo>
                <a:lnTo>
                  <a:pt x="1069" y="379"/>
                </a:lnTo>
                <a:lnTo>
                  <a:pt x="1060" y="378"/>
                </a:lnTo>
                <a:lnTo>
                  <a:pt x="1052" y="375"/>
                </a:lnTo>
                <a:lnTo>
                  <a:pt x="1043" y="372"/>
                </a:lnTo>
                <a:lnTo>
                  <a:pt x="1036" y="368"/>
                </a:lnTo>
                <a:lnTo>
                  <a:pt x="1028" y="363"/>
                </a:lnTo>
                <a:lnTo>
                  <a:pt x="1015" y="354"/>
                </a:lnTo>
                <a:lnTo>
                  <a:pt x="1005" y="343"/>
                </a:lnTo>
                <a:lnTo>
                  <a:pt x="996" y="332"/>
                </a:lnTo>
                <a:lnTo>
                  <a:pt x="990" y="322"/>
                </a:lnTo>
                <a:lnTo>
                  <a:pt x="987" y="314"/>
                </a:lnTo>
                <a:lnTo>
                  <a:pt x="987" y="314"/>
                </a:lnTo>
                <a:lnTo>
                  <a:pt x="987" y="303"/>
                </a:lnTo>
                <a:lnTo>
                  <a:pt x="988" y="294"/>
                </a:lnTo>
                <a:lnTo>
                  <a:pt x="990" y="276"/>
                </a:lnTo>
                <a:lnTo>
                  <a:pt x="995" y="260"/>
                </a:lnTo>
                <a:lnTo>
                  <a:pt x="1001" y="244"/>
                </a:lnTo>
                <a:lnTo>
                  <a:pt x="1008" y="229"/>
                </a:lnTo>
                <a:lnTo>
                  <a:pt x="1016" y="214"/>
                </a:lnTo>
                <a:lnTo>
                  <a:pt x="1023" y="198"/>
                </a:lnTo>
                <a:lnTo>
                  <a:pt x="1031" y="181"/>
                </a:lnTo>
                <a:lnTo>
                  <a:pt x="1031" y="181"/>
                </a:lnTo>
                <a:lnTo>
                  <a:pt x="1033" y="173"/>
                </a:lnTo>
                <a:lnTo>
                  <a:pt x="1035" y="152"/>
                </a:lnTo>
                <a:lnTo>
                  <a:pt x="1036" y="135"/>
                </a:lnTo>
                <a:lnTo>
                  <a:pt x="1036" y="118"/>
                </a:lnTo>
                <a:lnTo>
                  <a:pt x="1035" y="99"/>
                </a:lnTo>
                <a:lnTo>
                  <a:pt x="1031" y="79"/>
                </a:lnTo>
                <a:lnTo>
                  <a:pt x="1031" y="79"/>
                </a:lnTo>
                <a:lnTo>
                  <a:pt x="1027" y="76"/>
                </a:lnTo>
                <a:lnTo>
                  <a:pt x="1023" y="73"/>
                </a:lnTo>
                <a:lnTo>
                  <a:pt x="1020" y="73"/>
                </a:lnTo>
                <a:lnTo>
                  <a:pt x="1016" y="73"/>
                </a:lnTo>
                <a:lnTo>
                  <a:pt x="1014" y="74"/>
                </a:lnTo>
                <a:lnTo>
                  <a:pt x="1011" y="77"/>
                </a:lnTo>
                <a:lnTo>
                  <a:pt x="1007" y="84"/>
                </a:lnTo>
                <a:lnTo>
                  <a:pt x="1004" y="93"/>
                </a:lnTo>
                <a:lnTo>
                  <a:pt x="1001" y="104"/>
                </a:lnTo>
                <a:lnTo>
                  <a:pt x="997" y="132"/>
                </a:lnTo>
                <a:lnTo>
                  <a:pt x="993" y="162"/>
                </a:lnTo>
                <a:lnTo>
                  <a:pt x="991" y="176"/>
                </a:lnTo>
                <a:lnTo>
                  <a:pt x="989" y="187"/>
                </a:lnTo>
                <a:lnTo>
                  <a:pt x="985" y="198"/>
                </a:lnTo>
                <a:lnTo>
                  <a:pt x="981" y="206"/>
                </a:lnTo>
                <a:lnTo>
                  <a:pt x="978" y="208"/>
                </a:lnTo>
                <a:lnTo>
                  <a:pt x="976" y="210"/>
                </a:lnTo>
                <a:lnTo>
                  <a:pt x="973" y="211"/>
                </a:lnTo>
                <a:lnTo>
                  <a:pt x="969" y="211"/>
                </a:lnTo>
                <a:lnTo>
                  <a:pt x="969" y="211"/>
                </a:lnTo>
                <a:lnTo>
                  <a:pt x="954" y="215"/>
                </a:lnTo>
                <a:lnTo>
                  <a:pt x="941" y="218"/>
                </a:lnTo>
                <a:lnTo>
                  <a:pt x="929" y="223"/>
                </a:lnTo>
                <a:lnTo>
                  <a:pt x="920" y="226"/>
                </a:lnTo>
                <a:lnTo>
                  <a:pt x="912" y="231"/>
                </a:lnTo>
                <a:lnTo>
                  <a:pt x="905" y="237"/>
                </a:lnTo>
                <a:lnTo>
                  <a:pt x="899" y="241"/>
                </a:lnTo>
                <a:lnTo>
                  <a:pt x="893" y="246"/>
                </a:lnTo>
                <a:lnTo>
                  <a:pt x="890" y="252"/>
                </a:lnTo>
                <a:lnTo>
                  <a:pt x="886" y="257"/>
                </a:lnTo>
                <a:lnTo>
                  <a:pt x="883" y="269"/>
                </a:lnTo>
                <a:lnTo>
                  <a:pt x="880" y="283"/>
                </a:lnTo>
                <a:lnTo>
                  <a:pt x="877" y="295"/>
                </a:lnTo>
                <a:lnTo>
                  <a:pt x="877" y="295"/>
                </a:lnTo>
                <a:lnTo>
                  <a:pt x="875" y="308"/>
                </a:lnTo>
                <a:lnTo>
                  <a:pt x="875" y="321"/>
                </a:lnTo>
                <a:lnTo>
                  <a:pt x="876" y="333"/>
                </a:lnTo>
                <a:lnTo>
                  <a:pt x="877" y="347"/>
                </a:lnTo>
                <a:lnTo>
                  <a:pt x="883" y="375"/>
                </a:lnTo>
                <a:lnTo>
                  <a:pt x="889" y="401"/>
                </a:lnTo>
                <a:lnTo>
                  <a:pt x="893" y="425"/>
                </a:lnTo>
                <a:lnTo>
                  <a:pt x="894" y="437"/>
                </a:lnTo>
                <a:lnTo>
                  <a:pt x="893" y="447"/>
                </a:lnTo>
                <a:lnTo>
                  <a:pt x="892" y="456"/>
                </a:lnTo>
                <a:lnTo>
                  <a:pt x="888" y="465"/>
                </a:lnTo>
                <a:lnTo>
                  <a:pt x="882" y="470"/>
                </a:lnTo>
                <a:lnTo>
                  <a:pt x="874" y="476"/>
                </a:lnTo>
                <a:lnTo>
                  <a:pt x="874" y="476"/>
                </a:lnTo>
                <a:lnTo>
                  <a:pt x="860" y="512"/>
                </a:lnTo>
                <a:lnTo>
                  <a:pt x="848" y="545"/>
                </a:lnTo>
                <a:lnTo>
                  <a:pt x="843" y="561"/>
                </a:lnTo>
                <a:lnTo>
                  <a:pt x="839" y="576"/>
                </a:lnTo>
                <a:lnTo>
                  <a:pt x="837" y="590"/>
                </a:lnTo>
                <a:lnTo>
                  <a:pt x="837" y="604"/>
                </a:lnTo>
                <a:lnTo>
                  <a:pt x="837" y="604"/>
                </a:lnTo>
                <a:lnTo>
                  <a:pt x="836" y="627"/>
                </a:lnTo>
                <a:lnTo>
                  <a:pt x="836" y="646"/>
                </a:lnTo>
                <a:lnTo>
                  <a:pt x="837" y="654"/>
                </a:lnTo>
                <a:lnTo>
                  <a:pt x="838" y="661"/>
                </a:lnTo>
                <a:lnTo>
                  <a:pt x="840" y="668"/>
                </a:lnTo>
                <a:lnTo>
                  <a:pt x="844" y="673"/>
                </a:lnTo>
                <a:lnTo>
                  <a:pt x="850" y="676"/>
                </a:lnTo>
                <a:lnTo>
                  <a:pt x="857" y="679"/>
                </a:lnTo>
                <a:lnTo>
                  <a:pt x="865" y="680"/>
                </a:lnTo>
                <a:lnTo>
                  <a:pt x="875" y="680"/>
                </a:lnTo>
                <a:lnTo>
                  <a:pt x="888" y="679"/>
                </a:lnTo>
                <a:lnTo>
                  <a:pt x="904" y="676"/>
                </a:lnTo>
                <a:lnTo>
                  <a:pt x="922" y="673"/>
                </a:lnTo>
                <a:lnTo>
                  <a:pt x="943" y="667"/>
                </a:lnTo>
                <a:lnTo>
                  <a:pt x="943" y="667"/>
                </a:lnTo>
                <a:lnTo>
                  <a:pt x="952" y="669"/>
                </a:lnTo>
                <a:lnTo>
                  <a:pt x="961" y="673"/>
                </a:lnTo>
                <a:lnTo>
                  <a:pt x="969" y="677"/>
                </a:lnTo>
                <a:lnTo>
                  <a:pt x="977" y="682"/>
                </a:lnTo>
                <a:lnTo>
                  <a:pt x="984" y="688"/>
                </a:lnTo>
                <a:lnTo>
                  <a:pt x="991" y="695"/>
                </a:lnTo>
                <a:lnTo>
                  <a:pt x="997" y="702"/>
                </a:lnTo>
                <a:lnTo>
                  <a:pt x="1003" y="710"/>
                </a:lnTo>
                <a:lnTo>
                  <a:pt x="1007" y="719"/>
                </a:lnTo>
                <a:lnTo>
                  <a:pt x="1012" y="727"/>
                </a:lnTo>
                <a:lnTo>
                  <a:pt x="1020" y="748"/>
                </a:lnTo>
                <a:lnTo>
                  <a:pt x="1027" y="768"/>
                </a:lnTo>
                <a:lnTo>
                  <a:pt x="1031" y="791"/>
                </a:lnTo>
                <a:lnTo>
                  <a:pt x="1031" y="791"/>
                </a:lnTo>
                <a:lnTo>
                  <a:pt x="1033" y="802"/>
                </a:lnTo>
                <a:lnTo>
                  <a:pt x="1033" y="811"/>
                </a:lnTo>
                <a:lnTo>
                  <a:pt x="1031" y="819"/>
                </a:lnTo>
                <a:lnTo>
                  <a:pt x="1029" y="825"/>
                </a:lnTo>
                <a:lnTo>
                  <a:pt x="1027" y="830"/>
                </a:lnTo>
                <a:lnTo>
                  <a:pt x="1023" y="835"/>
                </a:lnTo>
                <a:lnTo>
                  <a:pt x="1014" y="842"/>
                </a:lnTo>
                <a:lnTo>
                  <a:pt x="1005" y="848"/>
                </a:lnTo>
                <a:lnTo>
                  <a:pt x="996" y="855"/>
                </a:lnTo>
                <a:lnTo>
                  <a:pt x="992" y="858"/>
                </a:lnTo>
                <a:lnTo>
                  <a:pt x="988" y="864"/>
                </a:lnTo>
                <a:lnTo>
                  <a:pt x="985" y="870"/>
                </a:lnTo>
                <a:lnTo>
                  <a:pt x="983" y="876"/>
                </a:lnTo>
                <a:lnTo>
                  <a:pt x="983" y="876"/>
                </a:lnTo>
                <a:lnTo>
                  <a:pt x="984" y="885"/>
                </a:lnTo>
                <a:lnTo>
                  <a:pt x="987" y="893"/>
                </a:lnTo>
                <a:lnTo>
                  <a:pt x="990" y="901"/>
                </a:lnTo>
                <a:lnTo>
                  <a:pt x="995" y="908"/>
                </a:lnTo>
                <a:lnTo>
                  <a:pt x="1000" y="914"/>
                </a:lnTo>
                <a:lnTo>
                  <a:pt x="1007" y="921"/>
                </a:lnTo>
                <a:lnTo>
                  <a:pt x="1022" y="932"/>
                </a:lnTo>
                <a:lnTo>
                  <a:pt x="1037" y="941"/>
                </a:lnTo>
                <a:lnTo>
                  <a:pt x="1050" y="949"/>
                </a:lnTo>
                <a:lnTo>
                  <a:pt x="1058" y="956"/>
                </a:lnTo>
                <a:lnTo>
                  <a:pt x="1060" y="958"/>
                </a:lnTo>
                <a:lnTo>
                  <a:pt x="1060" y="960"/>
                </a:lnTo>
                <a:lnTo>
                  <a:pt x="1060" y="960"/>
                </a:lnTo>
                <a:lnTo>
                  <a:pt x="1052" y="960"/>
                </a:lnTo>
                <a:lnTo>
                  <a:pt x="1044" y="960"/>
                </a:lnTo>
                <a:lnTo>
                  <a:pt x="1028" y="957"/>
                </a:lnTo>
                <a:lnTo>
                  <a:pt x="1012" y="952"/>
                </a:lnTo>
                <a:lnTo>
                  <a:pt x="998" y="944"/>
                </a:lnTo>
                <a:lnTo>
                  <a:pt x="987" y="936"/>
                </a:lnTo>
                <a:lnTo>
                  <a:pt x="981" y="931"/>
                </a:lnTo>
                <a:lnTo>
                  <a:pt x="977" y="925"/>
                </a:lnTo>
                <a:lnTo>
                  <a:pt x="974" y="919"/>
                </a:lnTo>
                <a:lnTo>
                  <a:pt x="970" y="913"/>
                </a:lnTo>
                <a:lnTo>
                  <a:pt x="969" y="908"/>
                </a:lnTo>
                <a:lnTo>
                  <a:pt x="969" y="902"/>
                </a:lnTo>
                <a:lnTo>
                  <a:pt x="969" y="902"/>
                </a:lnTo>
                <a:lnTo>
                  <a:pt x="969" y="889"/>
                </a:lnTo>
                <a:lnTo>
                  <a:pt x="970" y="878"/>
                </a:lnTo>
                <a:lnTo>
                  <a:pt x="974" y="866"/>
                </a:lnTo>
                <a:lnTo>
                  <a:pt x="977" y="853"/>
                </a:lnTo>
                <a:lnTo>
                  <a:pt x="988" y="826"/>
                </a:lnTo>
                <a:lnTo>
                  <a:pt x="1001" y="791"/>
                </a:lnTo>
                <a:lnTo>
                  <a:pt x="1001" y="791"/>
                </a:lnTo>
                <a:lnTo>
                  <a:pt x="996" y="786"/>
                </a:lnTo>
                <a:lnTo>
                  <a:pt x="990" y="779"/>
                </a:lnTo>
                <a:lnTo>
                  <a:pt x="985" y="772"/>
                </a:lnTo>
                <a:lnTo>
                  <a:pt x="981" y="764"/>
                </a:lnTo>
                <a:lnTo>
                  <a:pt x="974" y="748"/>
                </a:lnTo>
                <a:lnTo>
                  <a:pt x="966" y="733"/>
                </a:lnTo>
                <a:lnTo>
                  <a:pt x="960" y="725"/>
                </a:lnTo>
                <a:lnTo>
                  <a:pt x="955" y="719"/>
                </a:lnTo>
                <a:lnTo>
                  <a:pt x="949" y="713"/>
                </a:lnTo>
                <a:lnTo>
                  <a:pt x="941" y="708"/>
                </a:lnTo>
                <a:lnTo>
                  <a:pt x="932" y="705"/>
                </a:lnTo>
                <a:lnTo>
                  <a:pt x="922" y="703"/>
                </a:lnTo>
                <a:lnTo>
                  <a:pt x="909" y="702"/>
                </a:lnTo>
                <a:lnTo>
                  <a:pt x="896" y="703"/>
                </a:lnTo>
                <a:lnTo>
                  <a:pt x="896" y="703"/>
                </a:lnTo>
                <a:lnTo>
                  <a:pt x="884" y="705"/>
                </a:lnTo>
                <a:lnTo>
                  <a:pt x="874" y="707"/>
                </a:lnTo>
                <a:lnTo>
                  <a:pt x="865" y="712"/>
                </a:lnTo>
                <a:lnTo>
                  <a:pt x="857" y="717"/>
                </a:lnTo>
                <a:lnTo>
                  <a:pt x="850" y="722"/>
                </a:lnTo>
                <a:lnTo>
                  <a:pt x="844" y="729"/>
                </a:lnTo>
                <a:lnTo>
                  <a:pt x="839" y="737"/>
                </a:lnTo>
                <a:lnTo>
                  <a:pt x="836" y="746"/>
                </a:lnTo>
                <a:lnTo>
                  <a:pt x="833" y="758"/>
                </a:lnTo>
                <a:lnTo>
                  <a:pt x="832" y="771"/>
                </a:lnTo>
                <a:lnTo>
                  <a:pt x="831" y="786"/>
                </a:lnTo>
                <a:lnTo>
                  <a:pt x="831" y="802"/>
                </a:lnTo>
                <a:lnTo>
                  <a:pt x="835" y="840"/>
                </a:lnTo>
                <a:lnTo>
                  <a:pt x="840" y="887"/>
                </a:lnTo>
                <a:lnTo>
                  <a:pt x="840" y="887"/>
                </a:lnTo>
                <a:lnTo>
                  <a:pt x="816" y="900"/>
                </a:lnTo>
                <a:lnTo>
                  <a:pt x="800" y="909"/>
                </a:lnTo>
                <a:lnTo>
                  <a:pt x="790" y="917"/>
                </a:lnTo>
                <a:lnTo>
                  <a:pt x="783" y="924"/>
                </a:lnTo>
                <a:lnTo>
                  <a:pt x="778" y="931"/>
                </a:lnTo>
                <a:lnTo>
                  <a:pt x="776" y="939"/>
                </a:lnTo>
                <a:lnTo>
                  <a:pt x="773" y="948"/>
                </a:lnTo>
                <a:lnTo>
                  <a:pt x="767" y="960"/>
                </a:lnTo>
                <a:lnTo>
                  <a:pt x="767" y="960"/>
                </a:lnTo>
                <a:lnTo>
                  <a:pt x="756" y="977"/>
                </a:lnTo>
                <a:lnTo>
                  <a:pt x="746" y="989"/>
                </a:lnTo>
                <a:lnTo>
                  <a:pt x="736" y="998"/>
                </a:lnTo>
                <a:lnTo>
                  <a:pt x="725" y="1005"/>
                </a:lnTo>
                <a:lnTo>
                  <a:pt x="715" y="1010"/>
                </a:lnTo>
                <a:lnTo>
                  <a:pt x="706" y="1013"/>
                </a:lnTo>
                <a:lnTo>
                  <a:pt x="695" y="1016"/>
                </a:lnTo>
                <a:lnTo>
                  <a:pt x="686" y="1018"/>
                </a:lnTo>
                <a:lnTo>
                  <a:pt x="669" y="1021"/>
                </a:lnTo>
                <a:lnTo>
                  <a:pt x="661" y="1024"/>
                </a:lnTo>
                <a:lnTo>
                  <a:pt x="654" y="1028"/>
                </a:lnTo>
                <a:lnTo>
                  <a:pt x="647" y="1034"/>
                </a:lnTo>
                <a:lnTo>
                  <a:pt x="640" y="1042"/>
                </a:lnTo>
                <a:lnTo>
                  <a:pt x="636" y="1054"/>
                </a:lnTo>
                <a:lnTo>
                  <a:pt x="631" y="1068"/>
                </a:lnTo>
                <a:lnTo>
                  <a:pt x="631" y="1068"/>
                </a:lnTo>
                <a:lnTo>
                  <a:pt x="621" y="1057"/>
                </a:lnTo>
                <a:lnTo>
                  <a:pt x="609" y="1049"/>
                </a:lnTo>
                <a:lnTo>
                  <a:pt x="599" y="1042"/>
                </a:lnTo>
                <a:lnTo>
                  <a:pt x="587" y="1038"/>
                </a:lnTo>
                <a:lnTo>
                  <a:pt x="576" y="1033"/>
                </a:lnTo>
                <a:lnTo>
                  <a:pt x="565" y="1030"/>
                </a:lnTo>
                <a:lnTo>
                  <a:pt x="544" y="1024"/>
                </a:lnTo>
                <a:lnTo>
                  <a:pt x="526" y="1019"/>
                </a:lnTo>
                <a:lnTo>
                  <a:pt x="518" y="1016"/>
                </a:lnTo>
                <a:lnTo>
                  <a:pt x="511" y="1012"/>
                </a:lnTo>
                <a:lnTo>
                  <a:pt x="506" y="1008"/>
                </a:lnTo>
                <a:lnTo>
                  <a:pt x="502" y="1002"/>
                </a:lnTo>
                <a:lnTo>
                  <a:pt x="500" y="995"/>
                </a:lnTo>
                <a:lnTo>
                  <a:pt x="499" y="986"/>
                </a:lnTo>
                <a:lnTo>
                  <a:pt x="499" y="986"/>
                </a:lnTo>
                <a:lnTo>
                  <a:pt x="497" y="981"/>
                </a:lnTo>
                <a:lnTo>
                  <a:pt x="495" y="977"/>
                </a:lnTo>
                <a:lnTo>
                  <a:pt x="489" y="966"/>
                </a:lnTo>
                <a:lnTo>
                  <a:pt x="481" y="957"/>
                </a:lnTo>
                <a:lnTo>
                  <a:pt x="476" y="949"/>
                </a:lnTo>
                <a:lnTo>
                  <a:pt x="473" y="946"/>
                </a:lnTo>
                <a:lnTo>
                  <a:pt x="472" y="942"/>
                </a:lnTo>
                <a:lnTo>
                  <a:pt x="473" y="940"/>
                </a:lnTo>
                <a:lnTo>
                  <a:pt x="476" y="937"/>
                </a:lnTo>
                <a:lnTo>
                  <a:pt x="480" y="936"/>
                </a:lnTo>
                <a:lnTo>
                  <a:pt x="487" y="935"/>
                </a:lnTo>
                <a:lnTo>
                  <a:pt x="496" y="934"/>
                </a:lnTo>
                <a:lnTo>
                  <a:pt x="510" y="935"/>
                </a:lnTo>
                <a:lnTo>
                  <a:pt x="510" y="935"/>
                </a:lnTo>
                <a:lnTo>
                  <a:pt x="517" y="936"/>
                </a:lnTo>
                <a:lnTo>
                  <a:pt x="523" y="940"/>
                </a:lnTo>
                <a:lnTo>
                  <a:pt x="529" y="944"/>
                </a:lnTo>
                <a:lnTo>
                  <a:pt x="532" y="949"/>
                </a:lnTo>
                <a:lnTo>
                  <a:pt x="535" y="956"/>
                </a:lnTo>
                <a:lnTo>
                  <a:pt x="538" y="963"/>
                </a:lnTo>
                <a:lnTo>
                  <a:pt x="544" y="978"/>
                </a:lnTo>
                <a:lnTo>
                  <a:pt x="550" y="993"/>
                </a:lnTo>
                <a:lnTo>
                  <a:pt x="554" y="1000"/>
                </a:lnTo>
                <a:lnTo>
                  <a:pt x="560" y="1007"/>
                </a:lnTo>
                <a:lnTo>
                  <a:pt x="565" y="1011"/>
                </a:lnTo>
                <a:lnTo>
                  <a:pt x="573" y="1016"/>
                </a:lnTo>
                <a:lnTo>
                  <a:pt x="583" y="1018"/>
                </a:lnTo>
                <a:lnTo>
                  <a:pt x="594" y="1019"/>
                </a:lnTo>
                <a:lnTo>
                  <a:pt x="594" y="1019"/>
                </a:lnTo>
                <a:lnTo>
                  <a:pt x="603" y="1017"/>
                </a:lnTo>
                <a:lnTo>
                  <a:pt x="613" y="1012"/>
                </a:lnTo>
                <a:lnTo>
                  <a:pt x="621" y="1007"/>
                </a:lnTo>
                <a:lnTo>
                  <a:pt x="629" y="997"/>
                </a:lnTo>
                <a:lnTo>
                  <a:pt x="637" y="988"/>
                </a:lnTo>
                <a:lnTo>
                  <a:pt x="646" y="977"/>
                </a:lnTo>
                <a:lnTo>
                  <a:pt x="662" y="950"/>
                </a:lnTo>
                <a:lnTo>
                  <a:pt x="680" y="921"/>
                </a:lnTo>
                <a:lnTo>
                  <a:pt x="690" y="908"/>
                </a:lnTo>
                <a:lnTo>
                  <a:pt x="700" y="893"/>
                </a:lnTo>
                <a:lnTo>
                  <a:pt x="712" y="879"/>
                </a:lnTo>
                <a:lnTo>
                  <a:pt x="724" y="866"/>
                </a:lnTo>
                <a:lnTo>
                  <a:pt x="737" y="853"/>
                </a:lnTo>
                <a:lnTo>
                  <a:pt x="752" y="842"/>
                </a:lnTo>
                <a:lnTo>
                  <a:pt x="752" y="842"/>
                </a:lnTo>
                <a:lnTo>
                  <a:pt x="756" y="824"/>
                </a:lnTo>
                <a:lnTo>
                  <a:pt x="761" y="810"/>
                </a:lnTo>
                <a:lnTo>
                  <a:pt x="768" y="799"/>
                </a:lnTo>
                <a:lnTo>
                  <a:pt x="774" y="792"/>
                </a:lnTo>
                <a:lnTo>
                  <a:pt x="781" y="788"/>
                </a:lnTo>
                <a:lnTo>
                  <a:pt x="787" y="786"/>
                </a:lnTo>
                <a:lnTo>
                  <a:pt x="799" y="781"/>
                </a:lnTo>
                <a:lnTo>
                  <a:pt x="802" y="779"/>
                </a:lnTo>
                <a:lnTo>
                  <a:pt x="805" y="775"/>
                </a:lnTo>
                <a:lnTo>
                  <a:pt x="806" y="769"/>
                </a:lnTo>
                <a:lnTo>
                  <a:pt x="805" y="760"/>
                </a:lnTo>
                <a:lnTo>
                  <a:pt x="800" y="748"/>
                </a:lnTo>
                <a:lnTo>
                  <a:pt x="793" y="732"/>
                </a:lnTo>
                <a:lnTo>
                  <a:pt x="770" y="682"/>
                </a:lnTo>
                <a:lnTo>
                  <a:pt x="770" y="682"/>
                </a:lnTo>
                <a:lnTo>
                  <a:pt x="768" y="675"/>
                </a:lnTo>
                <a:lnTo>
                  <a:pt x="766" y="667"/>
                </a:lnTo>
                <a:lnTo>
                  <a:pt x="762" y="652"/>
                </a:lnTo>
                <a:lnTo>
                  <a:pt x="761" y="635"/>
                </a:lnTo>
                <a:lnTo>
                  <a:pt x="762" y="618"/>
                </a:lnTo>
                <a:lnTo>
                  <a:pt x="764" y="598"/>
                </a:lnTo>
                <a:lnTo>
                  <a:pt x="769" y="578"/>
                </a:lnTo>
                <a:lnTo>
                  <a:pt x="775" y="559"/>
                </a:lnTo>
                <a:lnTo>
                  <a:pt x="781" y="538"/>
                </a:lnTo>
                <a:lnTo>
                  <a:pt x="789" y="519"/>
                </a:lnTo>
                <a:lnTo>
                  <a:pt x="797" y="499"/>
                </a:lnTo>
                <a:lnTo>
                  <a:pt x="813" y="461"/>
                </a:lnTo>
                <a:lnTo>
                  <a:pt x="830" y="427"/>
                </a:lnTo>
                <a:lnTo>
                  <a:pt x="844" y="398"/>
                </a:lnTo>
                <a:lnTo>
                  <a:pt x="844" y="398"/>
                </a:lnTo>
                <a:lnTo>
                  <a:pt x="850" y="386"/>
                </a:lnTo>
                <a:lnTo>
                  <a:pt x="852" y="376"/>
                </a:lnTo>
                <a:lnTo>
                  <a:pt x="853" y="367"/>
                </a:lnTo>
                <a:lnTo>
                  <a:pt x="853" y="359"/>
                </a:lnTo>
                <a:lnTo>
                  <a:pt x="851" y="352"/>
                </a:lnTo>
                <a:lnTo>
                  <a:pt x="848" y="346"/>
                </a:lnTo>
                <a:lnTo>
                  <a:pt x="840" y="335"/>
                </a:lnTo>
                <a:lnTo>
                  <a:pt x="833" y="322"/>
                </a:lnTo>
                <a:lnTo>
                  <a:pt x="830" y="315"/>
                </a:lnTo>
                <a:lnTo>
                  <a:pt x="827" y="307"/>
                </a:lnTo>
                <a:lnTo>
                  <a:pt x="825" y="297"/>
                </a:lnTo>
                <a:lnTo>
                  <a:pt x="825" y="286"/>
                </a:lnTo>
                <a:lnTo>
                  <a:pt x="827" y="274"/>
                </a:lnTo>
                <a:lnTo>
                  <a:pt x="830" y="259"/>
                </a:lnTo>
                <a:lnTo>
                  <a:pt x="830" y="259"/>
                </a:lnTo>
                <a:lnTo>
                  <a:pt x="833" y="246"/>
                </a:lnTo>
                <a:lnTo>
                  <a:pt x="838" y="237"/>
                </a:lnTo>
                <a:lnTo>
                  <a:pt x="843" y="229"/>
                </a:lnTo>
                <a:lnTo>
                  <a:pt x="847" y="223"/>
                </a:lnTo>
                <a:lnTo>
                  <a:pt x="853" y="218"/>
                </a:lnTo>
                <a:lnTo>
                  <a:pt x="858" y="215"/>
                </a:lnTo>
                <a:lnTo>
                  <a:pt x="868" y="209"/>
                </a:lnTo>
                <a:lnTo>
                  <a:pt x="874" y="206"/>
                </a:lnTo>
                <a:lnTo>
                  <a:pt x="878" y="201"/>
                </a:lnTo>
                <a:lnTo>
                  <a:pt x="884" y="195"/>
                </a:lnTo>
                <a:lnTo>
                  <a:pt x="890" y="188"/>
                </a:lnTo>
                <a:lnTo>
                  <a:pt x="894" y="179"/>
                </a:lnTo>
                <a:lnTo>
                  <a:pt x="900" y="167"/>
                </a:lnTo>
                <a:lnTo>
                  <a:pt x="905" y="153"/>
                </a:lnTo>
                <a:lnTo>
                  <a:pt x="909" y="134"/>
                </a:lnTo>
                <a:lnTo>
                  <a:pt x="909" y="134"/>
                </a:lnTo>
                <a:lnTo>
                  <a:pt x="913" y="115"/>
                </a:lnTo>
                <a:lnTo>
                  <a:pt x="913" y="107"/>
                </a:lnTo>
                <a:lnTo>
                  <a:pt x="913" y="100"/>
                </a:lnTo>
                <a:lnTo>
                  <a:pt x="912" y="93"/>
                </a:lnTo>
                <a:lnTo>
                  <a:pt x="911" y="86"/>
                </a:lnTo>
                <a:lnTo>
                  <a:pt x="907" y="80"/>
                </a:lnTo>
                <a:lnTo>
                  <a:pt x="904" y="76"/>
                </a:lnTo>
                <a:lnTo>
                  <a:pt x="900" y="70"/>
                </a:lnTo>
                <a:lnTo>
                  <a:pt x="894" y="65"/>
                </a:lnTo>
                <a:lnTo>
                  <a:pt x="881" y="56"/>
                </a:lnTo>
                <a:lnTo>
                  <a:pt x="862" y="48"/>
                </a:lnTo>
                <a:lnTo>
                  <a:pt x="840" y="39"/>
                </a:lnTo>
                <a:lnTo>
                  <a:pt x="840" y="39"/>
                </a:lnTo>
                <a:lnTo>
                  <a:pt x="829" y="33"/>
                </a:lnTo>
                <a:lnTo>
                  <a:pt x="820" y="27"/>
                </a:lnTo>
                <a:lnTo>
                  <a:pt x="804" y="16"/>
                </a:lnTo>
                <a:lnTo>
                  <a:pt x="791" y="7"/>
                </a:lnTo>
                <a:lnTo>
                  <a:pt x="785" y="3"/>
                </a:lnTo>
                <a:lnTo>
                  <a:pt x="781" y="1"/>
                </a:lnTo>
                <a:lnTo>
                  <a:pt x="776" y="0"/>
                </a:lnTo>
                <a:lnTo>
                  <a:pt x="771" y="0"/>
                </a:lnTo>
                <a:lnTo>
                  <a:pt x="767" y="1"/>
                </a:lnTo>
                <a:lnTo>
                  <a:pt x="761" y="4"/>
                </a:lnTo>
                <a:lnTo>
                  <a:pt x="756" y="10"/>
                </a:lnTo>
                <a:lnTo>
                  <a:pt x="751" y="17"/>
                </a:lnTo>
                <a:lnTo>
                  <a:pt x="737" y="39"/>
                </a:lnTo>
                <a:lnTo>
                  <a:pt x="737" y="39"/>
                </a:lnTo>
                <a:lnTo>
                  <a:pt x="735" y="43"/>
                </a:lnTo>
                <a:lnTo>
                  <a:pt x="731" y="53"/>
                </a:lnTo>
                <a:lnTo>
                  <a:pt x="722" y="76"/>
                </a:lnTo>
                <a:lnTo>
                  <a:pt x="709" y="106"/>
                </a:lnTo>
                <a:lnTo>
                  <a:pt x="701" y="120"/>
                </a:lnTo>
                <a:lnTo>
                  <a:pt x="692" y="137"/>
                </a:lnTo>
                <a:lnTo>
                  <a:pt x="682" y="153"/>
                </a:lnTo>
                <a:lnTo>
                  <a:pt x="670" y="168"/>
                </a:lnTo>
                <a:lnTo>
                  <a:pt x="657" y="183"/>
                </a:lnTo>
                <a:lnTo>
                  <a:pt x="642" y="195"/>
                </a:lnTo>
                <a:lnTo>
                  <a:pt x="634" y="201"/>
                </a:lnTo>
                <a:lnTo>
                  <a:pt x="626" y="206"/>
                </a:lnTo>
                <a:lnTo>
                  <a:pt x="617" y="210"/>
                </a:lnTo>
                <a:lnTo>
                  <a:pt x="608" y="214"/>
                </a:lnTo>
                <a:lnTo>
                  <a:pt x="598" y="217"/>
                </a:lnTo>
                <a:lnTo>
                  <a:pt x="587" y="219"/>
                </a:lnTo>
                <a:lnTo>
                  <a:pt x="577" y="222"/>
                </a:lnTo>
                <a:lnTo>
                  <a:pt x="565" y="223"/>
                </a:lnTo>
                <a:lnTo>
                  <a:pt x="565" y="223"/>
                </a:lnTo>
                <a:lnTo>
                  <a:pt x="553" y="234"/>
                </a:lnTo>
                <a:lnTo>
                  <a:pt x="546" y="246"/>
                </a:lnTo>
                <a:lnTo>
                  <a:pt x="541" y="256"/>
                </a:lnTo>
                <a:lnTo>
                  <a:pt x="540" y="265"/>
                </a:lnTo>
                <a:lnTo>
                  <a:pt x="540" y="274"/>
                </a:lnTo>
                <a:lnTo>
                  <a:pt x="544" y="282"/>
                </a:lnTo>
                <a:lnTo>
                  <a:pt x="547" y="288"/>
                </a:lnTo>
                <a:lnTo>
                  <a:pt x="552" y="295"/>
                </a:lnTo>
                <a:lnTo>
                  <a:pt x="560" y="309"/>
                </a:lnTo>
                <a:lnTo>
                  <a:pt x="562" y="315"/>
                </a:lnTo>
                <a:lnTo>
                  <a:pt x="564" y="322"/>
                </a:lnTo>
                <a:lnTo>
                  <a:pt x="563" y="328"/>
                </a:lnTo>
                <a:lnTo>
                  <a:pt x="560" y="336"/>
                </a:lnTo>
                <a:lnTo>
                  <a:pt x="553" y="343"/>
                </a:lnTo>
                <a:lnTo>
                  <a:pt x="542" y="351"/>
                </a:lnTo>
                <a:lnTo>
                  <a:pt x="542" y="351"/>
                </a:lnTo>
                <a:lnTo>
                  <a:pt x="540" y="364"/>
                </a:lnTo>
                <a:lnTo>
                  <a:pt x="534" y="378"/>
                </a:lnTo>
                <a:lnTo>
                  <a:pt x="529" y="391"/>
                </a:lnTo>
                <a:lnTo>
                  <a:pt x="522" y="401"/>
                </a:lnTo>
                <a:lnTo>
                  <a:pt x="514" y="412"/>
                </a:lnTo>
                <a:lnTo>
                  <a:pt x="506" y="421"/>
                </a:lnTo>
                <a:lnTo>
                  <a:pt x="492" y="438"/>
                </a:lnTo>
                <a:lnTo>
                  <a:pt x="486" y="445"/>
                </a:lnTo>
                <a:lnTo>
                  <a:pt x="481" y="453"/>
                </a:lnTo>
                <a:lnTo>
                  <a:pt x="478" y="460"/>
                </a:lnTo>
                <a:lnTo>
                  <a:pt x="478" y="467"/>
                </a:lnTo>
                <a:lnTo>
                  <a:pt x="480" y="475"/>
                </a:lnTo>
                <a:lnTo>
                  <a:pt x="485" y="482"/>
                </a:lnTo>
                <a:lnTo>
                  <a:pt x="494" y="490"/>
                </a:lnTo>
                <a:lnTo>
                  <a:pt x="506" y="498"/>
                </a:lnTo>
                <a:lnTo>
                  <a:pt x="506" y="498"/>
                </a:lnTo>
                <a:lnTo>
                  <a:pt x="515" y="503"/>
                </a:lnTo>
                <a:lnTo>
                  <a:pt x="521" y="508"/>
                </a:lnTo>
                <a:lnTo>
                  <a:pt x="526" y="514"/>
                </a:lnTo>
                <a:lnTo>
                  <a:pt x="530" y="520"/>
                </a:lnTo>
                <a:lnTo>
                  <a:pt x="533" y="527"/>
                </a:lnTo>
                <a:lnTo>
                  <a:pt x="535" y="534"/>
                </a:lnTo>
                <a:lnTo>
                  <a:pt x="538" y="547"/>
                </a:lnTo>
                <a:lnTo>
                  <a:pt x="540" y="561"/>
                </a:lnTo>
                <a:lnTo>
                  <a:pt x="542" y="575"/>
                </a:lnTo>
                <a:lnTo>
                  <a:pt x="544" y="582"/>
                </a:lnTo>
                <a:lnTo>
                  <a:pt x="546" y="589"/>
                </a:lnTo>
                <a:lnTo>
                  <a:pt x="549" y="595"/>
                </a:lnTo>
                <a:lnTo>
                  <a:pt x="554" y="600"/>
                </a:lnTo>
                <a:lnTo>
                  <a:pt x="554" y="600"/>
                </a:lnTo>
                <a:lnTo>
                  <a:pt x="555" y="612"/>
                </a:lnTo>
                <a:lnTo>
                  <a:pt x="556" y="623"/>
                </a:lnTo>
                <a:lnTo>
                  <a:pt x="555" y="637"/>
                </a:lnTo>
                <a:lnTo>
                  <a:pt x="555" y="644"/>
                </a:lnTo>
                <a:lnTo>
                  <a:pt x="553" y="651"/>
                </a:lnTo>
                <a:lnTo>
                  <a:pt x="550" y="658"/>
                </a:lnTo>
                <a:lnTo>
                  <a:pt x="547" y="664"/>
                </a:lnTo>
                <a:lnTo>
                  <a:pt x="544" y="669"/>
                </a:lnTo>
                <a:lnTo>
                  <a:pt x="538" y="673"/>
                </a:lnTo>
                <a:lnTo>
                  <a:pt x="532" y="676"/>
                </a:lnTo>
                <a:lnTo>
                  <a:pt x="524" y="677"/>
                </a:lnTo>
                <a:lnTo>
                  <a:pt x="524" y="677"/>
                </a:lnTo>
                <a:lnTo>
                  <a:pt x="519" y="677"/>
                </a:lnTo>
                <a:lnTo>
                  <a:pt x="515" y="677"/>
                </a:lnTo>
                <a:lnTo>
                  <a:pt x="510" y="676"/>
                </a:lnTo>
                <a:lnTo>
                  <a:pt x="506" y="674"/>
                </a:lnTo>
                <a:lnTo>
                  <a:pt x="496" y="668"/>
                </a:lnTo>
                <a:lnTo>
                  <a:pt x="488" y="660"/>
                </a:lnTo>
                <a:lnTo>
                  <a:pt x="479" y="650"/>
                </a:lnTo>
                <a:lnTo>
                  <a:pt x="471" y="638"/>
                </a:lnTo>
                <a:lnTo>
                  <a:pt x="463" y="624"/>
                </a:lnTo>
                <a:lnTo>
                  <a:pt x="455" y="610"/>
                </a:lnTo>
                <a:lnTo>
                  <a:pt x="438" y="576"/>
                </a:lnTo>
                <a:lnTo>
                  <a:pt x="422" y="540"/>
                </a:lnTo>
                <a:lnTo>
                  <a:pt x="403" y="505"/>
                </a:lnTo>
                <a:lnTo>
                  <a:pt x="385" y="471"/>
                </a:lnTo>
                <a:lnTo>
                  <a:pt x="385" y="471"/>
                </a:lnTo>
                <a:lnTo>
                  <a:pt x="380" y="480"/>
                </a:lnTo>
                <a:lnTo>
                  <a:pt x="374" y="486"/>
                </a:lnTo>
                <a:lnTo>
                  <a:pt x="361" y="500"/>
                </a:lnTo>
                <a:lnTo>
                  <a:pt x="355" y="507"/>
                </a:lnTo>
                <a:lnTo>
                  <a:pt x="349" y="514"/>
                </a:lnTo>
                <a:lnTo>
                  <a:pt x="346" y="521"/>
                </a:lnTo>
                <a:lnTo>
                  <a:pt x="344" y="530"/>
                </a:lnTo>
                <a:lnTo>
                  <a:pt x="344" y="530"/>
                </a:lnTo>
                <a:lnTo>
                  <a:pt x="346" y="539"/>
                </a:lnTo>
                <a:lnTo>
                  <a:pt x="349" y="549"/>
                </a:lnTo>
                <a:lnTo>
                  <a:pt x="354" y="557"/>
                </a:lnTo>
                <a:lnTo>
                  <a:pt x="359" y="565"/>
                </a:lnTo>
                <a:lnTo>
                  <a:pt x="364" y="573"/>
                </a:lnTo>
                <a:lnTo>
                  <a:pt x="370" y="582"/>
                </a:lnTo>
                <a:lnTo>
                  <a:pt x="372" y="592"/>
                </a:lnTo>
                <a:lnTo>
                  <a:pt x="374" y="604"/>
                </a:lnTo>
                <a:lnTo>
                  <a:pt x="374" y="604"/>
                </a:lnTo>
                <a:lnTo>
                  <a:pt x="373" y="612"/>
                </a:lnTo>
                <a:lnTo>
                  <a:pt x="372" y="619"/>
                </a:lnTo>
                <a:lnTo>
                  <a:pt x="370" y="624"/>
                </a:lnTo>
                <a:lnTo>
                  <a:pt x="367" y="630"/>
                </a:lnTo>
                <a:lnTo>
                  <a:pt x="361" y="639"/>
                </a:lnTo>
                <a:lnTo>
                  <a:pt x="354" y="648"/>
                </a:lnTo>
                <a:lnTo>
                  <a:pt x="346" y="654"/>
                </a:lnTo>
                <a:lnTo>
                  <a:pt x="340" y="662"/>
                </a:lnTo>
                <a:lnTo>
                  <a:pt x="336" y="667"/>
                </a:lnTo>
                <a:lnTo>
                  <a:pt x="335" y="673"/>
                </a:lnTo>
                <a:lnTo>
                  <a:pt x="334" y="679"/>
                </a:lnTo>
                <a:lnTo>
                  <a:pt x="333" y="685"/>
                </a:lnTo>
                <a:lnTo>
                  <a:pt x="333" y="685"/>
                </a:lnTo>
                <a:lnTo>
                  <a:pt x="334" y="690"/>
                </a:lnTo>
                <a:lnTo>
                  <a:pt x="338" y="696"/>
                </a:lnTo>
                <a:lnTo>
                  <a:pt x="346" y="706"/>
                </a:lnTo>
                <a:lnTo>
                  <a:pt x="351" y="712"/>
                </a:lnTo>
                <a:lnTo>
                  <a:pt x="355" y="718"/>
                </a:lnTo>
                <a:lnTo>
                  <a:pt x="358" y="725"/>
                </a:lnTo>
                <a:lnTo>
                  <a:pt x="359" y="733"/>
                </a:lnTo>
                <a:lnTo>
                  <a:pt x="359" y="733"/>
                </a:lnTo>
                <a:lnTo>
                  <a:pt x="358" y="744"/>
                </a:lnTo>
                <a:lnTo>
                  <a:pt x="355" y="756"/>
                </a:lnTo>
                <a:lnTo>
                  <a:pt x="349" y="767"/>
                </a:lnTo>
                <a:lnTo>
                  <a:pt x="342" y="776"/>
                </a:lnTo>
                <a:lnTo>
                  <a:pt x="333" y="786"/>
                </a:lnTo>
                <a:lnTo>
                  <a:pt x="323" y="795"/>
                </a:lnTo>
                <a:lnTo>
                  <a:pt x="312" y="803"/>
                </a:lnTo>
                <a:lnTo>
                  <a:pt x="301" y="811"/>
                </a:lnTo>
                <a:lnTo>
                  <a:pt x="275" y="824"/>
                </a:lnTo>
                <a:lnTo>
                  <a:pt x="251" y="835"/>
                </a:lnTo>
                <a:lnTo>
                  <a:pt x="228" y="843"/>
                </a:lnTo>
                <a:lnTo>
                  <a:pt x="209" y="850"/>
                </a:lnTo>
                <a:lnTo>
                  <a:pt x="209" y="850"/>
                </a:lnTo>
                <a:lnTo>
                  <a:pt x="182" y="860"/>
                </a:lnTo>
                <a:lnTo>
                  <a:pt x="158" y="872"/>
                </a:lnTo>
                <a:lnTo>
                  <a:pt x="136" y="883"/>
                </a:lnTo>
                <a:lnTo>
                  <a:pt x="115" y="896"/>
                </a:lnTo>
                <a:lnTo>
                  <a:pt x="74" y="920"/>
                </a:lnTo>
                <a:lnTo>
                  <a:pt x="53" y="932"/>
                </a:lnTo>
                <a:lnTo>
                  <a:pt x="29" y="942"/>
                </a:lnTo>
                <a:lnTo>
                  <a:pt x="29" y="942"/>
                </a:lnTo>
                <a:lnTo>
                  <a:pt x="31" y="949"/>
                </a:lnTo>
                <a:lnTo>
                  <a:pt x="34" y="954"/>
                </a:lnTo>
                <a:lnTo>
                  <a:pt x="36" y="958"/>
                </a:lnTo>
                <a:lnTo>
                  <a:pt x="36" y="964"/>
                </a:lnTo>
                <a:lnTo>
                  <a:pt x="36" y="964"/>
                </a:lnTo>
                <a:lnTo>
                  <a:pt x="36" y="1019"/>
                </a:lnTo>
                <a:lnTo>
                  <a:pt x="36" y="1019"/>
                </a:lnTo>
                <a:lnTo>
                  <a:pt x="36" y="1026"/>
                </a:lnTo>
                <a:lnTo>
                  <a:pt x="35" y="1033"/>
                </a:lnTo>
                <a:lnTo>
                  <a:pt x="30" y="1046"/>
                </a:lnTo>
                <a:lnTo>
                  <a:pt x="25" y="1056"/>
                </a:lnTo>
                <a:lnTo>
                  <a:pt x="18" y="1066"/>
                </a:lnTo>
                <a:lnTo>
                  <a:pt x="12" y="1077"/>
                </a:lnTo>
                <a:lnTo>
                  <a:pt x="6" y="1087"/>
                </a:lnTo>
                <a:lnTo>
                  <a:pt x="2" y="1099"/>
                </a:lnTo>
                <a:lnTo>
                  <a:pt x="0" y="1104"/>
                </a:lnTo>
                <a:lnTo>
                  <a:pt x="0" y="1111"/>
                </a:lnTo>
                <a:lnTo>
                  <a:pt x="0" y="1111"/>
                </a:lnTo>
                <a:lnTo>
                  <a:pt x="0" y="1120"/>
                </a:lnTo>
                <a:lnTo>
                  <a:pt x="3" y="1127"/>
                </a:lnTo>
                <a:lnTo>
                  <a:pt x="6" y="1134"/>
                </a:lnTo>
                <a:lnTo>
                  <a:pt x="12" y="1140"/>
                </a:lnTo>
                <a:lnTo>
                  <a:pt x="17" y="1143"/>
                </a:lnTo>
                <a:lnTo>
                  <a:pt x="23" y="1147"/>
                </a:lnTo>
                <a:lnTo>
                  <a:pt x="29" y="1149"/>
                </a:lnTo>
                <a:lnTo>
                  <a:pt x="36" y="1152"/>
                </a:lnTo>
                <a:lnTo>
                  <a:pt x="36" y="1152"/>
                </a:lnTo>
                <a:lnTo>
                  <a:pt x="37" y="1157"/>
                </a:lnTo>
                <a:lnTo>
                  <a:pt x="37" y="1164"/>
                </a:lnTo>
                <a:lnTo>
                  <a:pt x="40" y="1169"/>
                </a:lnTo>
                <a:lnTo>
                  <a:pt x="42" y="1173"/>
                </a:lnTo>
                <a:lnTo>
                  <a:pt x="44" y="1177"/>
                </a:lnTo>
                <a:lnTo>
                  <a:pt x="48" y="1180"/>
                </a:lnTo>
                <a:lnTo>
                  <a:pt x="56" y="1186"/>
                </a:lnTo>
                <a:lnTo>
                  <a:pt x="65" y="1188"/>
                </a:lnTo>
                <a:lnTo>
                  <a:pt x="75" y="1191"/>
                </a:lnTo>
                <a:lnTo>
                  <a:pt x="87" y="1192"/>
                </a:lnTo>
                <a:lnTo>
                  <a:pt x="98" y="1192"/>
                </a:lnTo>
                <a:lnTo>
                  <a:pt x="98" y="1192"/>
                </a:lnTo>
                <a:lnTo>
                  <a:pt x="190" y="1192"/>
                </a:lnTo>
                <a:lnTo>
                  <a:pt x="190" y="1192"/>
                </a:lnTo>
                <a:lnTo>
                  <a:pt x="195" y="1192"/>
                </a:lnTo>
                <a:lnTo>
                  <a:pt x="199" y="1193"/>
                </a:lnTo>
                <a:lnTo>
                  <a:pt x="203" y="1195"/>
                </a:lnTo>
                <a:lnTo>
                  <a:pt x="206" y="1198"/>
                </a:lnTo>
                <a:lnTo>
                  <a:pt x="213" y="1203"/>
                </a:lnTo>
                <a:lnTo>
                  <a:pt x="218" y="1211"/>
                </a:lnTo>
                <a:lnTo>
                  <a:pt x="221" y="1221"/>
                </a:lnTo>
                <a:lnTo>
                  <a:pt x="225" y="1231"/>
                </a:lnTo>
                <a:lnTo>
                  <a:pt x="229" y="1254"/>
                </a:lnTo>
                <a:lnTo>
                  <a:pt x="235" y="1277"/>
                </a:lnTo>
                <a:lnTo>
                  <a:pt x="239" y="1287"/>
                </a:lnTo>
                <a:lnTo>
                  <a:pt x="243" y="1297"/>
                </a:lnTo>
                <a:lnTo>
                  <a:pt x="248" y="1305"/>
                </a:lnTo>
                <a:lnTo>
                  <a:pt x="255" y="1311"/>
                </a:lnTo>
                <a:lnTo>
                  <a:pt x="259" y="1314"/>
                </a:lnTo>
                <a:lnTo>
                  <a:pt x="264" y="1315"/>
                </a:lnTo>
                <a:lnTo>
                  <a:pt x="269" y="1316"/>
                </a:lnTo>
                <a:lnTo>
                  <a:pt x="274" y="1316"/>
                </a:lnTo>
                <a:lnTo>
                  <a:pt x="274" y="1316"/>
                </a:lnTo>
                <a:lnTo>
                  <a:pt x="281" y="1316"/>
                </a:lnTo>
                <a:lnTo>
                  <a:pt x="288" y="1314"/>
                </a:lnTo>
                <a:lnTo>
                  <a:pt x="300" y="1309"/>
                </a:lnTo>
                <a:lnTo>
                  <a:pt x="312" y="1302"/>
                </a:lnTo>
                <a:lnTo>
                  <a:pt x="319" y="1300"/>
                </a:lnTo>
                <a:lnTo>
                  <a:pt x="326" y="1299"/>
                </a:lnTo>
                <a:lnTo>
                  <a:pt x="326" y="1299"/>
                </a:lnTo>
                <a:lnTo>
                  <a:pt x="329" y="1303"/>
                </a:lnTo>
                <a:lnTo>
                  <a:pt x="333" y="1307"/>
                </a:lnTo>
                <a:lnTo>
                  <a:pt x="338" y="1309"/>
                </a:lnTo>
                <a:lnTo>
                  <a:pt x="344" y="1309"/>
                </a:lnTo>
                <a:lnTo>
                  <a:pt x="344" y="1309"/>
                </a:lnTo>
                <a:lnTo>
                  <a:pt x="349" y="1309"/>
                </a:lnTo>
                <a:lnTo>
                  <a:pt x="354" y="1307"/>
                </a:lnTo>
                <a:lnTo>
                  <a:pt x="362" y="1300"/>
                </a:lnTo>
                <a:lnTo>
                  <a:pt x="370" y="1294"/>
                </a:lnTo>
                <a:lnTo>
                  <a:pt x="373" y="1292"/>
                </a:lnTo>
                <a:lnTo>
                  <a:pt x="378" y="1291"/>
                </a:lnTo>
                <a:lnTo>
                  <a:pt x="378" y="1291"/>
                </a:lnTo>
                <a:lnTo>
                  <a:pt x="385" y="1293"/>
                </a:lnTo>
                <a:lnTo>
                  <a:pt x="396" y="1299"/>
                </a:lnTo>
                <a:lnTo>
                  <a:pt x="410" y="1306"/>
                </a:lnTo>
                <a:lnTo>
                  <a:pt x="425" y="1315"/>
                </a:lnTo>
                <a:lnTo>
                  <a:pt x="439" y="1325"/>
                </a:lnTo>
                <a:lnTo>
                  <a:pt x="450" y="1334"/>
                </a:lnTo>
                <a:lnTo>
                  <a:pt x="460" y="1344"/>
                </a:lnTo>
                <a:lnTo>
                  <a:pt x="461" y="1347"/>
                </a:lnTo>
                <a:lnTo>
                  <a:pt x="462" y="1351"/>
                </a:lnTo>
                <a:lnTo>
                  <a:pt x="462" y="1351"/>
                </a:lnTo>
                <a:lnTo>
                  <a:pt x="462" y="1379"/>
                </a:lnTo>
                <a:lnTo>
                  <a:pt x="462" y="1379"/>
                </a:lnTo>
                <a:lnTo>
                  <a:pt x="463" y="1390"/>
                </a:lnTo>
                <a:lnTo>
                  <a:pt x="466" y="1401"/>
                </a:lnTo>
                <a:lnTo>
                  <a:pt x="471" y="1415"/>
                </a:lnTo>
                <a:lnTo>
                  <a:pt x="477" y="1427"/>
                </a:lnTo>
                <a:lnTo>
                  <a:pt x="477" y="1427"/>
                </a:lnTo>
                <a:lnTo>
                  <a:pt x="480" y="1432"/>
                </a:lnTo>
                <a:lnTo>
                  <a:pt x="484" y="1438"/>
                </a:lnTo>
                <a:lnTo>
                  <a:pt x="487" y="1450"/>
                </a:lnTo>
                <a:lnTo>
                  <a:pt x="489" y="1461"/>
                </a:lnTo>
                <a:lnTo>
                  <a:pt x="492" y="1473"/>
                </a:lnTo>
                <a:lnTo>
                  <a:pt x="494" y="1483"/>
                </a:lnTo>
                <a:lnTo>
                  <a:pt x="496" y="1493"/>
                </a:lnTo>
                <a:lnTo>
                  <a:pt x="502" y="1502"/>
                </a:lnTo>
                <a:lnTo>
                  <a:pt x="506" y="1507"/>
                </a:lnTo>
                <a:lnTo>
                  <a:pt x="510" y="1512"/>
                </a:lnTo>
                <a:lnTo>
                  <a:pt x="510" y="1512"/>
                </a:lnTo>
                <a:lnTo>
                  <a:pt x="579" y="1512"/>
                </a:lnTo>
                <a:lnTo>
                  <a:pt x="579" y="1512"/>
                </a:lnTo>
                <a:lnTo>
                  <a:pt x="579" y="1512"/>
                </a:lnTo>
                <a:lnTo>
                  <a:pt x="595" y="1529"/>
                </a:lnTo>
                <a:lnTo>
                  <a:pt x="609" y="1545"/>
                </a:lnTo>
                <a:lnTo>
                  <a:pt x="624" y="1559"/>
                </a:lnTo>
                <a:lnTo>
                  <a:pt x="632" y="1565"/>
                </a:lnTo>
                <a:lnTo>
                  <a:pt x="642" y="1570"/>
                </a:lnTo>
                <a:lnTo>
                  <a:pt x="642" y="1570"/>
                </a:lnTo>
                <a:lnTo>
                  <a:pt x="649" y="1574"/>
                </a:lnTo>
                <a:lnTo>
                  <a:pt x="659" y="1577"/>
                </a:lnTo>
                <a:lnTo>
                  <a:pt x="677" y="1583"/>
                </a:lnTo>
                <a:lnTo>
                  <a:pt x="698" y="1588"/>
                </a:lnTo>
                <a:lnTo>
                  <a:pt x="718" y="1591"/>
                </a:lnTo>
                <a:lnTo>
                  <a:pt x="758" y="1598"/>
                </a:lnTo>
                <a:lnTo>
                  <a:pt x="775" y="1603"/>
                </a:lnTo>
                <a:lnTo>
                  <a:pt x="789" y="1607"/>
                </a:lnTo>
                <a:lnTo>
                  <a:pt x="789" y="1607"/>
                </a:lnTo>
                <a:lnTo>
                  <a:pt x="800" y="1614"/>
                </a:lnTo>
                <a:lnTo>
                  <a:pt x="809" y="1621"/>
                </a:lnTo>
                <a:lnTo>
                  <a:pt x="817" y="1629"/>
                </a:lnTo>
                <a:lnTo>
                  <a:pt x="825" y="1637"/>
                </a:lnTo>
                <a:lnTo>
                  <a:pt x="838" y="1656"/>
                </a:lnTo>
                <a:lnTo>
                  <a:pt x="851" y="1673"/>
                </a:lnTo>
                <a:lnTo>
                  <a:pt x="857" y="1681"/>
                </a:lnTo>
                <a:lnTo>
                  <a:pt x="863" y="1689"/>
                </a:lnTo>
                <a:lnTo>
                  <a:pt x="871" y="1696"/>
                </a:lnTo>
                <a:lnTo>
                  <a:pt x="880" y="1702"/>
                </a:lnTo>
                <a:lnTo>
                  <a:pt x="890" y="1706"/>
                </a:lnTo>
                <a:lnTo>
                  <a:pt x="900" y="1710"/>
                </a:lnTo>
                <a:lnTo>
                  <a:pt x="914" y="1713"/>
                </a:lnTo>
                <a:lnTo>
                  <a:pt x="928" y="1713"/>
                </a:lnTo>
                <a:lnTo>
                  <a:pt x="928" y="1713"/>
                </a:lnTo>
                <a:lnTo>
                  <a:pt x="947" y="1714"/>
                </a:lnTo>
                <a:lnTo>
                  <a:pt x="965" y="1718"/>
                </a:lnTo>
                <a:lnTo>
                  <a:pt x="983" y="1720"/>
                </a:lnTo>
                <a:lnTo>
                  <a:pt x="1001" y="1721"/>
                </a:lnTo>
                <a:lnTo>
                  <a:pt x="1001" y="1721"/>
                </a:lnTo>
                <a:lnTo>
                  <a:pt x="1010" y="1720"/>
                </a:lnTo>
                <a:lnTo>
                  <a:pt x="1016" y="1719"/>
                </a:lnTo>
                <a:lnTo>
                  <a:pt x="1022" y="1715"/>
                </a:lnTo>
                <a:lnTo>
                  <a:pt x="1028" y="1711"/>
                </a:lnTo>
                <a:lnTo>
                  <a:pt x="1034" y="1706"/>
                </a:lnTo>
                <a:lnTo>
                  <a:pt x="1038" y="1702"/>
                </a:lnTo>
                <a:lnTo>
                  <a:pt x="1048" y="1690"/>
                </a:lnTo>
                <a:lnTo>
                  <a:pt x="1056" y="1679"/>
                </a:lnTo>
                <a:lnTo>
                  <a:pt x="1065" y="1668"/>
                </a:lnTo>
                <a:lnTo>
                  <a:pt x="1071" y="1665"/>
                </a:lnTo>
                <a:lnTo>
                  <a:pt x="1076" y="1661"/>
                </a:lnTo>
                <a:lnTo>
                  <a:pt x="1083" y="1659"/>
                </a:lnTo>
                <a:lnTo>
                  <a:pt x="1090" y="1659"/>
                </a:lnTo>
                <a:lnTo>
                  <a:pt x="1090" y="1659"/>
                </a:lnTo>
                <a:lnTo>
                  <a:pt x="1095" y="1659"/>
                </a:lnTo>
                <a:lnTo>
                  <a:pt x="1099" y="1660"/>
                </a:lnTo>
                <a:lnTo>
                  <a:pt x="1103" y="1662"/>
                </a:lnTo>
                <a:lnTo>
                  <a:pt x="1107" y="1666"/>
                </a:lnTo>
                <a:lnTo>
                  <a:pt x="1114" y="1673"/>
                </a:lnTo>
                <a:lnTo>
                  <a:pt x="1120" y="1682"/>
                </a:lnTo>
                <a:lnTo>
                  <a:pt x="1132" y="1700"/>
                </a:lnTo>
                <a:lnTo>
                  <a:pt x="1136" y="1707"/>
                </a:lnTo>
                <a:lnTo>
                  <a:pt x="1142" y="1713"/>
                </a:lnTo>
                <a:lnTo>
                  <a:pt x="1142" y="1713"/>
                </a:lnTo>
                <a:lnTo>
                  <a:pt x="1145" y="1718"/>
                </a:lnTo>
                <a:lnTo>
                  <a:pt x="1149" y="1721"/>
                </a:lnTo>
                <a:lnTo>
                  <a:pt x="1152" y="1722"/>
                </a:lnTo>
                <a:lnTo>
                  <a:pt x="1156" y="1723"/>
                </a:lnTo>
                <a:lnTo>
                  <a:pt x="1163" y="1725"/>
                </a:lnTo>
                <a:lnTo>
                  <a:pt x="1170" y="1722"/>
                </a:lnTo>
                <a:lnTo>
                  <a:pt x="1184" y="1717"/>
                </a:lnTo>
                <a:lnTo>
                  <a:pt x="1193" y="1715"/>
                </a:lnTo>
                <a:lnTo>
                  <a:pt x="1196" y="1717"/>
                </a:lnTo>
                <a:lnTo>
                  <a:pt x="1201" y="1717"/>
                </a:lnTo>
                <a:lnTo>
                  <a:pt x="1201" y="1717"/>
                </a:lnTo>
                <a:lnTo>
                  <a:pt x="1207" y="1721"/>
                </a:lnTo>
                <a:lnTo>
                  <a:pt x="1213" y="1727"/>
                </a:lnTo>
                <a:lnTo>
                  <a:pt x="1217" y="1733"/>
                </a:lnTo>
                <a:lnTo>
                  <a:pt x="1220" y="1740"/>
                </a:lnTo>
                <a:lnTo>
                  <a:pt x="1225" y="1751"/>
                </a:lnTo>
                <a:lnTo>
                  <a:pt x="1228" y="1757"/>
                </a:lnTo>
                <a:lnTo>
                  <a:pt x="1234" y="1761"/>
                </a:lnTo>
                <a:lnTo>
                  <a:pt x="1234" y="1761"/>
                </a:lnTo>
                <a:lnTo>
                  <a:pt x="1240" y="1765"/>
                </a:lnTo>
                <a:lnTo>
                  <a:pt x="1247" y="1768"/>
                </a:lnTo>
                <a:lnTo>
                  <a:pt x="1252" y="1769"/>
                </a:lnTo>
                <a:lnTo>
                  <a:pt x="1259" y="1769"/>
                </a:lnTo>
                <a:lnTo>
                  <a:pt x="1272" y="1769"/>
                </a:lnTo>
                <a:lnTo>
                  <a:pt x="1278" y="1771"/>
                </a:lnTo>
                <a:lnTo>
                  <a:pt x="1285" y="1772"/>
                </a:lnTo>
                <a:lnTo>
                  <a:pt x="1285" y="1772"/>
                </a:lnTo>
                <a:lnTo>
                  <a:pt x="1291" y="1775"/>
                </a:lnTo>
                <a:lnTo>
                  <a:pt x="1297" y="1780"/>
                </a:lnTo>
                <a:lnTo>
                  <a:pt x="1306" y="1789"/>
                </a:lnTo>
                <a:lnTo>
                  <a:pt x="1317" y="1798"/>
                </a:lnTo>
                <a:lnTo>
                  <a:pt x="1323" y="1802"/>
                </a:lnTo>
                <a:lnTo>
                  <a:pt x="1328" y="1805"/>
                </a:lnTo>
                <a:lnTo>
                  <a:pt x="1328" y="1805"/>
                </a:lnTo>
                <a:lnTo>
                  <a:pt x="1328" y="1805"/>
                </a:lnTo>
                <a:lnTo>
                  <a:pt x="1328" y="1805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9525" cap="flat" cmpd="sng" algn="ctr">
            <a:solidFill>
              <a:srgbClr val="FFFFFF"/>
            </a:solidFill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marL="0" marR="0" lvl="0" indent="-268288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Picture 9" descr="C:\Documents and Settings\lplehanova.IPK\Рабочий стол\новый логотип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44" y="122441"/>
            <a:ext cx="830466" cy="949105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285720" y="285728"/>
            <a:ext cx="8534400" cy="487510"/>
          </a:xfrm>
        </p:spPr>
        <p:txBody>
          <a:bodyPr>
            <a:normAutofit/>
          </a:bodyPr>
          <a:lstStyle/>
          <a:p>
            <a:pPr algn="ctr"/>
            <a:r>
              <a:rPr lang="ru-RU" sz="2200" b="1" smtClean="0">
                <a:solidFill>
                  <a:srgbClr val="000099"/>
                </a:solidFill>
                <a:latin typeface="Cambria" pitchFamily="18" charset="0"/>
                <a:ea typeface="+mn-ea"/>
                <a:cs typeface="Arial" pitchFamily="34" charset="0"/>
              </a:rPr>
              <a:t>МЕТОДИЧЕСКОЕ СОПРОВОЖДЕНИЕ РСОКО</a:t>
            </a:r>
            <a:endParaRPr lang="ru-RU" sz="2200" b="1" dirty="0" smtClean="0">
              <a:solidFill>
                <a:srgbClr val="000099"/>
              </a:solidFill>
              <a:latin typeface="Cambria" pitchFamily="18" charset="0"/>
              <a:ea typeface="+mn-ea"/>
              <a:cs typeface="Arial" pitchFamily="34" charset="0"/>
            </a:endParaRPr>
          </a:p>
        </p:txBody>
      </p:sp>
      <p:sp>
        <p:nvSpPr>
          <p:cNvPr id="14" name="Freeform 133"/>
          <p:cNvSpPr>
            <a:spLocks/>
          </p:cNvSpPr>
          <p:nvPr/>
        </p:nvSpPr>
        <p:spPr bwMode="auto">
          <a:xfrm rot="21261509">
            <a:off x="7912095" y="48095"/>
            <a:ext cx="1035085" cy="1148540"/>
          </a:xfrm>
          <a:custGeom>
            <a:avLst/>
            <a:gdLst/>
            <a:ahLst/>
            <a:cxnLst>
              <a:cxn ang="0">
                <a:pos x="1366" y="1758"/>
              </a:cxn>
              <a:cxn ang="0">
                <a:pos x="1401" y="1649"/>
              </a:cxn>
              <a:cxn ang="0">
                <a:pos x="1451" y="1525"/>
              </a:cxn>
              <a:cxn ang="0">
                <a:pos x="1357" y="1395"/>
              </a:cxn>
              <a:cxn ang="0">
                <a:pos x="1312" y="1249"/>
              </a:cxn>
              <a:cxn ang="0">
                <a:pos x="1266" y="1059"/>
              </a:cxn>
              <a:cxn ang="0">
                <a:pos x="1288" y="900"/>
              </a:cxn>
              <a:cxn ang="0">
                <a:pos x="1306" y="827"/>
              </a:cxn>
              <a:cxn ang="0">
                <a:pos x="1266" y="718"/>
              </a:cxn>
              <a:cxn ang="0">
                <a:pos x="1145" y="653"/>
              </a:cxn>
              <a:cxn ang="0">
                <a:pos x="1227" y="516"/>
              </a:cxn>
              <a:cxn ang="0">
                <a:pos x="1187" y="371"/>
              </a:cxn>
              <a:cxn ang="0">
                <a:pos x="1237" y="292"/>
              </a:cxn>
              <a:cxn ang="0">
                <a:pos x="1167" y="226"/>
              </a:cxn>
              <a:cxn ang="0">
                <a:pos x="1144" y="268"/>
              </a:cxn>
              <a:cxn ang="0">
                <a:pos x="1030" y="262"/>
              </a:cxn>
              <a:cxn ang="0">
                <a:pos x="1136" y="413"/>
              </a:cxn>
              <a:cxn ang="0">
                <a:pos x="1060" y="378"/>
              </a:cxn>
              <a:cxn ang="0">
                <a:pos x="1008" y="229"/>
              </a:cxn>
              <a:cxn ang="0">
                <a:pos x="1014" y="74"/>
              </a:cxn>
              <a:cxn ang="0">
                <a:pos x="954" y="215"/>
              </a:cxn>
              <a:cxn ang="0">
                <a:pos x="876" y="333"/>
              </a:cxn>
              <a:cxn ang="0">
                <a:pos x="837" y="590"/>
              </a:cxn>
              <a:cxn ang="0">
                <a:pos x="943" y="667"/>
              </a:cxn>
              <a:cxn ang="0">
                <a:pos x="1033" y="802"/>
              </a:cxn>
              <a:cxn ang="0">
                <a:pos x="990" y="901"/>
              </a:cxn>
              <a:cxn ang="0">
                <a:pos x="987" y="936"/>
              </a:cxn>
              <a:cxn ang="0">
                <a:pos x="990" y="779"/>
              </a:cxn>
              <a:cxn ang="0">
                <a:pos x="865" y="712"/>
              </a:cxn>
              <a:cxn ang="0">
                <a:pos x="783" y="924"/>
              </a:cxn>
              <a:cxn ang="0">
                <a:pos x="654" y="1028"/>
              </a:cxn>
              <a:cxn ang="0">
                <a:pos x="506" y="1008"/>
              </a:cxn>
              <a:cxn ang="0">
                <a:pos x="496" y="934"/>
              </a:cxn>
              <a:cxn ang="0">
                <a:pos x="594" y="1019"/>
              </a:cxn>
              <a:cxn ang="0">
                <a:pos x="752" y="842"/>
              </a:cxn>
              <a:cxn ang="0">
                <a:pos x="768" y="675"/>
              </a:cxn>
              <a:cxn ang="0">
                <a:pos x="852" y="376"/>
              </a:cxn>
              <a:cxn ang="0">
                <a:pos x="843" y="229"/>
              </a:cxn>
              <a:cxn ang="0">
                <a:pos x="913" y="100"/>
              </a:cxn>
              <a:cxn ang="0">
                <a:pos x="781" y="1"/>
              </a:cxn>
              <a:cxn ang="0">
                <a:pos x="670" y="168"/>
              </a:cxn>
              <a:cxn ang="0">
                <a:pos x="540" y="274"/>
              </a:cxn>
              <a:cxn ang="0">
                <a:pos x="514" y="412"/>
              </a:cxn>
              <a:cxn ang="0">
                <a:pos x="533" y="527"/>
              </a:cxn>
              <a:cxn ang="0">
                <a:pos x="547" y="664"/>
              </a:cxn>
              <a:cxn ang="0">
                <a:pos x="438" y="576"/>
              </a:cxn>
              <a:cxn ang="0">
                <a:pos x="359" y="565"/>
              </a:cxn>
              <a:cxn ang="0">
                <a:pos x="334" y="679"/>
              </a:cxn>
              <a:cxn ang="0">
                <a:pos x="323" y="795"/>
              </a:cxn>
              <a:cxn ang="0">
                <a:pos x="31" y="949"/>
              </a:cxn>
              <a:cxn ang="0">
                <a:pos x="0" y="1111"/>
              </a:cxn>
              <a:cxn ang="0">
                <a:pos x="48" y="1180"/>
              </a:cxn>
              <a:cxn ang="0">
                <a:pos x="225" y="1231"/>
              </a:cxn>
              <a:cxn ang="0">
                <a:pos x="319" y="1300"/>
              </a:cxn>
              <a:cxn ang="0">
                <a:pos x="396" y="1299"/>
              </a:cxn>
              <a:cxn ang="0">
                <a:pos x="480" y="1432"/>
              </a:cxn>
              <a:cxn ang="0">
                <a:pos x="624" y="1559"/>
              </a:cxn>
              <a:cxn ang="0">
                <a:pos x="825" y="1637"/>
              </a:cxn>
              <a:cxn ang="0">
                <a:pos x="1001" y="1721"/>
              </a:cxn>
              <a:cxn ang="0">
                <a:pos x="1099" y="1660"/>
              </a:cxn>
              <a:cxn ang="0">
                <a:pos x="1193" y="1715"/>
              </a:cxn>
              <a:cxn ang="0">
                <a:pos x="1272" y="1769"/>
              </a:cxn>
            </a:cxnLst>
            <a:rect l="0" t="0" r="r" b="b"/>
            <a:pathLst>
              <a:path w="1454" h="1810">
                <a:moveTo>
                  <a:pt x="1328" y="1805"/>
                </a:moveTo>
                <a:lnTo>
                  <a:pt x="1328" y="1810"/>
                </a:lnTo>
                <a:lnTo>
                  <a:pt x="1328" y="1810"/>
                </a:lnTo>
                <a:lnTo>
                  <a:pt x="1328" y="1810"/>
                </a:lnTo>
                <a:lnTo>
                  <a:pt x="1336" y="1807"/>
                </a:lnTo>
                <a:lnTo>
                  <a:pt x="1342" y="1806"/>
                </a:lnTo>
                <a:lnTo>
                  <a:pt x="1348" y="1805"/>
                </a:lnTo>
                <a:lnTo>
                  <a:pt x="1355" y="1802"/>
                </a:lnTo>
                <a:lnTo>
                  <a:pt x="1355" y="1802"/>
                </a:lnTo>
                <a:lnTo>
                  <a:pt x="1358" y="1798"/>
                </a:lnTo>
                <a:lnTo>
                  <a:pt x="1361" y="1795"/>
                </a:lnTo>
                <a:lnTo>
                  <a:pt x="1362" y="1789"/>
                </a:lnTo>
                <a:lnTo>
                  <a:pt x="1363" y="1783"/>
                </a:lnTo>
                <a:lnTo>
                  <a:pt x="1364" y="1771"/>
                </a:lnTo>
                <a:lnTo>
                  <a:pt x="1366" y="1758"/>
                </a:lnTo>
                <a:lnTo>
                  <a:pt x="1366" y="1758"/>
                </a:lnTo>
                <a:lnTo>
                  <a:pt x="1367" y="1752"/>
                </a:lnTo>
                <a:lnTo>
                  <a:pt x="1370" y="1748"/>
                </a:lnTo>
                <a:lnTo>
                  <a:pt x="1377" y="1738"/>
                </a:lnTo>
                <a:lnTo>
                  <a:pt x="1384" y="1731"/>
                </a:lnTo>
                <a:lnTo>
                  <a:pt x="1392" y="1725"/>
                </a:lnTo>
                <a:lnTo>
                  <a:pt x="1400" y="1717"/>
                </a:lnTo>
                <a:lnTo>
                  <a:pt x="1407" y="1708"/>
                </a:lnTo>
                <a:lnTo>
                  <a:pt x="1410" y="1704"/>
                </a:lnTo>
                <a:lnTo>
                  <a:pt x="1411" y="1699"/>
                </a:lnTo>
                <a:lnTo>
                  <a:pt x="1412" y="1693"/>
                </a:lnTo>
                <a:lnTo>
                  <a:pt x="1413" y="1688"/>
                </a:lnTo>
                <a:lnTo>
                  <a:pt x="1413" y="1688"/>
                </a:lnTo>
                <a:lnTo>
                  <a:pt x="1412" y="1676"/>
                </a:lnTo>
                <a:lnTo>
                  <a:pt x="1409" y="1666"/>
                </a:lnTo>
                <a:lnTo>
                  <a:pt x="1405" y="1657"/>
                </a:lnTo>
                <a:lnTo>
                  <a:pt x="1401" y="1649"/>
                </a:lnTo>
                <a:lnTo>
                  <a:pt x="1392" y="1634"/>
                </a:lnTo>
                <a:lnTo>
                  <a:pt x="1388" y="1626"/>
                </a:lnTo>
                <a:lnTo>
                  <a:pt x="1387" y="1619"/>
                </a:lnTo>
                <a:lnTo>
                  <a:pt x="1387" y="1619"/>
                </a:lnTo>
                <a:lnTo>
                  <a:pt x="1388" y="1607"/>
                </a:lnTo>
                <a:lnTo>
                  <a:pt x="1390" y="1598"/>
                </a:lnTo>
                <a:lnTo>
                  <a:pt x="1394" y="1590"/>
                </a:lnTo>
                <a:lnTo>
                  <a:pt x="1397" y="1583"/>
                </a:lnTo>
                <a:lnTo>
                  <a:pt x="1403" y="1577"/>
                </a:lnTo>
                <a:lnTo>
                  <a:pt x="1409" y="1573"/>
                </a:lnTo>
                <a:lnTo>
                  <a:pt x="1420" y="1562"/>
                </a:lnTo>
                <a:lnTo>
                  <a:pt x="1433" y="1553"/>
                </a:lnTo>
                <a:lnTo>
                  <a:pt x="1439" y="1547"/>
                </a:lnTo>
                <a:lnTo>
                  <a:pt x="1443" y="1542"/>
                </a:lnTo>
                <a:lnTo>
                  <a:pt x="1448" y="1534"/>
                </a:lnTo>
                <a:lnTo>
                  <a:pt x="1451" y="1525"/>
                </a:lnTo>
                <a:lnTo>
                  <a:pt x="1454" y="1515"/>
                </a:lnTo>
                <a:lnTo>
                  <a:pt x="1454" y="1504"/>
                </a:lnTo>
                <a:lnTo>
                  <a:pt x="1454" y="1504"/>
                </a:lnTo>
                <a:lnTo>
                  <a:pt x="1453" y="1483"/>
                </a:lnTo>
                <a:lnTo>
                  <a:pt x="1450" y="1465"/>
                </a:lnTo>
                <a:lnTo>
                  <a:pt x="1448" y="1447"/>
                </a:lnTo>
                <a:lnTo>
                  <a:pt x="1446" y="1430"/>
                </a:lnTo>
                <a:lnTo>
                  <a:pt x="1446" y="1430"/>
                </a:lnTo>
                <a:lnTo>
                  <a:pt x="1435" y="1430"/>
                </a:lnTo>
                <a:lnTo>
                  <a:pt x="1422" y="1428"/>
                </a:lnTo>
                <a:lnTo>
                  <a:pt x="1407" y="1423"/>
                </a:lnTo>
                <a:lnTo>
                  <a:pt x="1390" y="1418"/>
                </a:lnTo>
                <a:lnTo>
                  <a:pt x="1377" y="1412"/>
                </a:lnTo>
                <a:lnTo>
                  <a:pt x="1365" y="1405"/>
                </a:lnTo>
                <a:lnTo>
                  <a:pt x="1361" y="1400"/>
                </a:lnTo>
                <a:lnTo>
                  <a:pt x="1357" y="1395"/>
                </a:lnTo>
                <a:lnTo>
                  <a:pt x="1355" y="1391"/>
                </a:lnTo>
                <a:lnTo>
                  <a:pt x="1355" y="1386"/>
                </a:lnTo>
                <a:lnTo>
                  <a:pt x="1355" y="1386"/>
                </a:lnTo>
                <a:lnTo>
                  <a:pt x="1355" y="1382"/>
                </a:lnTo>
                <a:lnTo>
                  <a:pt x="1356" y="1377"/>
                </a:lnTo>
                <a:lnTo>
                  <a:pt x="1361" y="1369"/>
                </a:lnTo>
                <a:lnTo>
                  <a:pt x="1365" y="1362"/>
                </a:lnTo>
                <a:lnTo>
                  <a:pt x="1370" y="1357"/>
                </a:lnTo>
                <a:lnTo>
                  <a:pt x="1370" y="1357"/>
                </a:lnTo>
                <a:lnTo>
                  <a:pt x="1366" y="1287"/>
                </a:lnTo>
                <a:lnTo>
                  <a:pt x="1366" y="1287"/>
                </a:lnTo>
                <a:lnTo>
                  <a:pt x="1366" y="1287"/>
                </a:lnTo>
                <a:lnTo>
                  <a:pt x="1343" y="1273"/>
                </a:lnTo>
                <a:lnTo>
                  <a:pt x="1332" y="1267"/>
                </a:lnTo>
                <a:lnTo>
                  <a:pt x="1321" y="1259"/>
                </a:lnTo>
                <a:lnTo>
                  <a:pt x="1312" y="1249"/>
                </a:lnTo>
                <a:lnTo>
                  <a:pt x="1309" y="1244"/>
                </a:lnTo>
                <a:lnTo>
                  <a:pt x="1305" y="1238"/>
                </a:lnTo>
                <a:lnTo>
                  <a:pt x="1303" y="1232"/>
                </a:lnTo>
                <a:lnTo>
                  <a:pt x="1301" y="1225"/>
                </a:lnTo>
                <a:lnTo>
                  <a:pt x="1300" y="1218"/>
                </a:lnTo>
                <a:lnTo>
                  <a:pt x="1300" y="1210"/>
                </a:lnTo>
                <a:lnTo>
                  <a:pt x="1300" y="1210"/>
                </a:lnTo>
                <a:lnTo>
                  <a:pt x="1300" y="1111"/>
                </a:lnTo>
                <a:lnTo>
                  <a:pt x="1300" y="1111"/>
                </a:lnTo>
                <a:lnTo>
                  <a:pt x="1298" y="1100"/>
                </a:lnTo>
                <a:lnTo>
                  <a:pt x="1296" y="1091"/>
                </a:lnTo>
                <a:lnTo>
                  <a:pt x="1294" y="1085"/>
                </a:lnTo>
                <a:lnTo>
                  <a:pt x="1289" y="1080"/>
                </a:lnTo>
                <a:lnTo>
                  <a:pt x="1279" y="1072"/>
                </a:lnTo>
                <a:lnTo>
                  <a:pt x="1273" y="1066"/>
                </a:lnTo>
                <a:lnTo>
                  <a:pt x="1266" y="1059"/>
                </a:lnTo>
                <a:lnTo>
                  <a:pt x="1266" y="1059"/>
                </a:lnTo>
                <a:lnTo>
                  <a:pt x="1263" y="1050"/>
                </a:lnTo>
                <a:lnTo>
                  <a:pt x="1259" y="1034"/>
                </a:lnTo>
                <a:lnTo>
                  <a:pt x="1251" y="992"/>
                </a:lnTo>
                <a:lnTo>
                  <a:pt x="1241" y="935"/>
                </a:lnTo>
                <a:lnTo>
                  <a:pt x="1241" y="935"/>
                </a:lnTo>
                <a:lnTo>
                  <a:pt x="1241" y="929"/>
                </a:lnTo>
                <a:lnTo>
                  <a:pt x="1244" y="925"/>
                </a:lnTo>
                <a:lnTo>
                  <a:pt x="1248" y="921"/>
                </a:lnTo>
                <a:lnTo>
                  <a:pt x="1254" y="920"/>
                </a:lnTo>
                <a:lnTo>
                  <a:pt x="1264" y="918"/>
                </a:lnTo>
                <a:lnTo>
                  <a:pt x="1274" y="916"/>
                </a:lnTo>
                <a:lnTo>
                  <a:pt x="1274" y="916"/>
                </a:lnTo>
                <a:lnTo>
                  <a:pt x="1279" y="911"/>
                </a:lnTo>
                <a:lnTo>
                  <a:pt x="1285" y="905"/>
                </a:lnTo>
                <a:lnTo>
                  <a:pt x="1288" y="900"/>
                </a:lnTo>
                <a:lnTo>
                  <a:pt x="1293" y="893"/>
                </a:lnTo>
                <a:lnTo>
                  <a:pt x="1295" y="885"/>
                </a:lnTo>
                <a:lnTo>
                  <a:pt x="1297" y="878"/>
                </a:lnTo>
                <a:lnTo>
                  <a:pt x="1298" y="871"/>
                </a:lnTo>
                <a:lnTo>
                  <a:pt x="1300" y="865"/>
                </a:lnTo>
                <a:lnTo>
                  <a:pt x="1300" y="865"/>
                </a:lnTo>
                <a:lnTo>
                  <a:pt x="1303" y="865"/>
                </a:lnTo>
                <a:lnTo>
                  <a:pt x="1300" y="857"/>
                </a:lnTo>
                <a:lnTo>
                  <a:pt x="1300" y="857"/>
                </a:lnTo>
                <a:lnTo>
                  <a:pt x="1300" y="857"/>
                </a:lnTo>
                <a:lnTo>
                  <a:pt x="1298" y="851"/>
                </a:lnTo>
                <a:lnTo>
                  <a:pt x="1297" y="845"/>
                </a:lnTo>
                <a:lnTo>
                  <a:pt x="1296" y="835"/>
                </a:lnTo>
                <a:lnTo>
                  <a:pt x="1296" y="835"/>
                </a:lnTo>
                <a:lnTo>
                  <a:pt x="1302" y="832"/>
                </a:lnTo>
                <a:lnTo>
                  <a:pt x="1306" y="827"/>
                </a:lnTo>
                <a:lnTo>
                  <a:pt x="1310" y="822"/>
                </a:lnTo>
                <a:lnTo>
                  <a:pt x="1312" y="818"/>
                </a:lnTo>
                <a:lnTo>
                  <a:pt x="1313" y="812"/>
                </a:lnTo>
                <a:lnTo>
                  <a:pt x="1313" y="806"/>
                </a:lnTo>
                <a:lnTo>
                  <a:pt x="1314" y="791"/>
                </a:lnTo>
                <a:lnTo>
                  <a:pt x="1314" y="791"/>
                </a:lnTo>
                <a:lnTo>
                  <a:pt x="1313" y="783"/>
                </a:lnTo>
                <a:lnTo>
                  <a:pt x="1312" y="776"/>
                </a:lnTo>
                <a:lnTo>
                  <a:pt x="1311" y="771"/>
                </a:lnTo>
                <a:lnTo>
                  <a:pt x="1309" y="765"/>
                </a:lnTo>
                <a:lnTo>
                  <a:pt x="1303" y="755"/>
                </a:lnTo>
                <a:lnTo>
                  <a:pt x="1296" y="746"/>
                </a:lnTo>
                <a:lnTo>
                  <a:pt x="1280" y="733"/>
                </a:lnTo>
                <a:lnTo>
                  <a:pt x="1273" y="726"/>
                </a:lnTo>
                <a:lnTo>
                  <a:pt x="1266" y="718"/>
                </a:lnTo>
                <a:lnTo>
                  <a:pt x="1266" y="718"/>
                </a:lnTo>
                <a:lnTo>
                  <a:pt x="1260" y="717"/>
                </a:lnTo>
                <a:lnTo>
                  <a:pt x="1256" y="719"/>
                </a:lnTo>
                <a:lnTo>
                  <a:pt x="1249" y="720"/>
                </a:lnTo>
                <a:lnTo>
                  <a:pt x="1244" y="721"/>
                </a:lnTo>
                <a:lnTo>
                  <a:pt x="1237" y="721"/>
                </a:lnTo>
                <a:lnTo>
                  <a:pt x="1237" y="721"/>
                </a:lnTo>
                <a:lnTo>
                  <a:pt x="1229" y="721"/>
                </a:lnTo>
                <a:lnTo>
                  <a:pt x="1222" y="719"/>
                </a:lnTo>
                <a:lnTo>
                  <a:pt x="1214" y="715"/>
                </a:lnTo>
                <a:lnTo>
                  <a:pt x="1205" y="711"/>
                </a:lnTo>
                <a:lnTo>
                  <a:pt x="1197" y="706"/>
                </a:lnTo>
                <a:lnTo>
                  <a:pt x="1188" y="699"/>
                </a:lnTo>
                <a:lnTo>
                  <a:pt x="1172" y="685"/>
                </a:lnTo>
                <a:lnTo>
                  <a:pt x="1157" y="671"/>
                </a:lnTo>
                <a:lnTo>
                  <a:pt x="1151" y="661"/>
                </a:lnTo>
                <a:lnTo>
                  <a:pt x="1145" y="653"/>
                </a:lnTo>
                <a:lnTo>
                  <a:pt x="1141" y="645"/>
                </a:lnTo>
                <a:lnTo>
                  <a:pt x="1137" y="637"/>
                </a:lnTo>
                <a:lnTo>
                  <a:pt x="1135" y="630"/>
                </a:lnTo>
                <a:lnTo>
                  <a:pt x="1134" y="622"/>
                </a:lnTo>
                <a:lnTo>
                  <a:pt x="1134" y="622"/>
                </a:lnTo>
                <a:lnTo>
                  <a:pt x="1135" y="607"/>
                </a:lnTo>
                <a:lnTo>
                  <a:pt x="1138" y="593"/>
                </a:lnTo>
                <a:lnTo>
                  <a:pt x="1143" y="583"/>
                </a:lnTo>
                <a:lnTo>
                  <a:pt x="1150" y="574"/>
                </a:lnTo>
                <a:lnTo>
                  <a:pt x="1158" y="567"/>
                </a:lnTo>
                <a:lnTo>
                  <a:pt x="1166" y="561"/>
                </a:lnTo>
                <a:lnTo>
                  <a:pt x="1186" y="551"/>
                </a:lnTo>
                <a:lnTo>
                  <a:pt x="1204" y="539"/>
                </a:lnTo>
                <a:lnTo>
                  <a:pt x="1213" y="534"/>
                </a:lnTo>
                <a:lnTo>
                  <a:pt x="1221" y="526"/>
                </a:lnTo>
                <a:lnTo>
                  <a:pt x="1227" y="516"/>
                </a:lnTo>
                <a:lnTo>
                  <a:pt x="1233" y="506"/>
                </a:lnTo>
                <a:lnTo>
                  <a:pt x="1236" y="492"/>
                </a:lnTo>
                <a:lnTo>
                  <a:pt x="1237" y="476"/>
                </a:lnTo>
                <a:lnTo>
                  <a:pt x="1237" y="476"/>
                </a:lnTo>
                <a:lnTo>
                  <a:pt x="1236" y="466"/>
                </a:lnTo>
                <a:lnTo>
                  <a:pt x="1235" y="455"/>
                </a:lnTo>
                <a:lnTo>
                  <a:pt x="1232" y="446"/>
                </a:lnTo>
                <a:lnTo>
                  <a:pt x="1229" y="438"/>
                </a:lnTo>
                <a:lnTo>
                  <a:pt x="1225" y="431"/>
                </a:lnTo>
                <a:lnTo>
                  <a:pt x="1221" y="423"/>
                </a:lnTo>
                <a:lnTo>
                  <a:pt x="1211" y="410"/>
                </a:lnTo>
                <a:lnTo>
                  <a:pt x="1202" y="399"/>
                </a:lnTo>
                <a:lnTo>
                  <a:pt x="1194" y="387"/>
                </a:lnTo>
                <a:lnTo>
                  <a:pt x="1190" y="383"/>
                </a:lnTo>
                <a:lnTo>
                  <a:pt x="1188" y="377"/>
                </a:lnTo>
                <a:lnTo>
                  <a:pt x="1187" y="371"/>
                </a:lnTo>
                <a:lnTo>
                  <a:pt x="1186" y="366"/>
                </a:lnTo>
                <a:lnTo>
                  <a:pt x="1186" y="366"/>
                </a:lnTo>
                <a:lnTo>
                  <a:pt x="1187" y="359"/>
                </a:lnTo>
                <a:lnTo>
                  <a:pt x="1188" y="354"/>
                </a:lnTo>
                <a:lnTo>
                  <a:pt x="1191" y="351"/>
                </a:lnTo>
                <a:lnTo>
                  <a:pt x="1195" y="347"/>
                </a:lnTo>
                <a:lnTo>
                  <a:pt x="1204" y="344"/>
                </a:lnTo>
                <a:lnTo>
                  <a:pt x="1214" y="339"/>
                </a:lnTo>
                <a:lnTo>
                  <a:pt x="1219" y="337"/>
                </a:lnTo>
                <a:lnTo>
                  <a:pt x="1224" y="335"/>
                </a:lnTo>
                <a:lnTo>
                  <a:pt x="1228" y="331"/>
                </a:lnTo>
                <a:lnTo>
                  <a:pt x="1232" y="326"/>
                </a:lnTo>
                <a:lnTo>
                  <a:pt x="1235" y="320"/>
                </a:lnTo>
                <a:lnTo>
                  <a:pt x="1237" y="313"/>
                </a:lnTo>
                <a:lnTo>
                  <a:pt x="1237" y="303"/>
                </a:lnTo>
                <a:lnTo>
                  <a:pt x="1237" y="292"/>
                </a:lnTo>
                <a:lnTo>
                  <a:pt x="1237" y="292"/>
                </a:lnTo>
                <a:lnTo>
                  <a:pt x="1235" y="284"/>
                </a:lnTo>
                <a:lnTo>
                  <a:pt x="1233" y="278"/>
                </a:lnTo>
                <a:lnTo>
                  <a:pt x="1229" y="272"/>
                </a:lnTo>
                <a:lnTo>
                  <a:pt x="1225" y="269"/>
                </a:lnTo>
                <a:lnTo>
                  <a:pt x="1219" y="265"/>
                </a:lnTo>
                <a:lnTo>
                  <a:pt x="1213" y="262"/>
                </a:lnTo>
                <a:lnTo>
                  <a:pt x="1201" y="257"/>
                </a:lnTo>
                <a:lnTo>
                  <a:pt x="1188" y="253"/>
                </a:lnTo>
                <a:lnTo>
                  <a:pt x="1182" y="251"/>
                </a:lnTo>
                <a:lnTo>
                  <a:pt x="1178" y="247"/>
                </a:lnTo>
                <a:lnTo>
                  <a:pt x="1173" y="244"/>
                </a:lnTo>
                <a:lnTo>
                  <a:pt x="1170" y="239"/>
                </a:lnTo>
                <a:lnTo>
                  <a:pt x="1167" y="233"/>
                </a:lnTo>
                <a:lnTo>
                  <a:pt x="1167" y="226"/>
                </a:lnTo>
                <a:lnTo>
                  <a:pt x="1167" y="226"/>
                </a:lnTo>
                <a:lnTo>
                  <a:pt x="1166" y="213"/>
                </a:lnTo>
                <a:lnTo>
                  <a:pt x="1167" y="207"/>
                </a:lnTo>
                <a:lnTo>
                  <a:pt x="1171" y="200"/>
                </a:lnTo>
                <a:lnTo>
                  <a:pt x="1171" y="200"/>
                </a:lnTo>
                <a:lnTo>
                  <a:pt x="1153" y="203"/>
                </a:lnTo>
                <a:lnTo>
                  <a:pt x="1136" y="207"/>
                </a:lnTo>
                <a:lnTo>
                  <a:pt x="1129" y="210"/>
                </a:lnTo>
                <a:lnTo>
                  <a:pt x="1122" y="213"/>
                </a:lnTo>
                <a:lnTo>
                  <a:pt x="1118" y="217"/>
                </a:lnTo>
                <a:lnTo>
                  <a:pt x="1115" y="223"/>
                </a:lnTo>
                <a:lnTo>
                  <a:pt x="1115" y="223"/>
                </a:lnTo>
                <a:lnTo>
                  <a:pt x="1127" y="234"/>
                </a:lnTo>
                <a:lnTo>
                  <a:pt x="1135" y="245"/>
                </a:lnTo>
                <a:lnTo>
                  <a:pt x="1141" y="254"/>
                </a:lnTo>
                <a:lnTo>
                  <a:pt x="1143" y="261"/>
                </a:lnTo>
                <a:lnTo>
                  <a:pt x="1144" y="268"/>
                </a:lnTo>
                <a:lnTo>
                  <a:pt x="1143" y="271"/>
                </a:lnTo>
                <a:lnTo>
                  <a:pt x="1141" y="274"/>
                </a:lnTo>
                <a:lnTo>
                  <a:pt x="1135" y="275"/>
                </a:lnTo>
                <a:lnTo>
                  <a:pt x="1129" y="275"/>
                </a:lnTo>
                <a:lnTo>
                  <a:pt x="1121" y="272"/>
                </a:lnTo>
                <a:lnTo>
                  <a:pt x="1112" y="269"/>
                </a:lnTo>
                <a:lnTo>
                  <a:pt x="1102" y="264"/>
                </a:lnTo>
                <a:lnTo>
                  <a:pt x="1090" y="257"/>
                </a:lnTo>
                <a:lnTo>
                  <a:pt x="1079" y="249"/>
                </a:lnTo>
                <a:lnTo>
                  <a:pt x="1066" y="240"/>
                </a:lnTo>
                <a:lnTo>
                  <a:pt x="1053" y="230"/>
                </a:lnTo>
                <a:lnTo>
                  <a:pt x="1053" y="230"/>
                </a:lnTo>
                <a:lnTo>
                  <a:pt x="1046" y="239"/>
                </a:lnTo>
                <a:lnTo>
                  <a:pt x="1038" y="249"/>
                </a:lnTo>
                <a:lnTo>
                  <a:pt x="1034" y="255"/>
                </a:lnTo>
                <a:lnTo>
                  <a:pt x="1030" y="262"/>
                </a:lnTo>
                <a:lnTo>
                  <a:pt x="1028" y="269"/>
                </a:lnTo>
                <a:lnTo>
                  <a:pt x="1027" y="276"/>
                </a:lnTo>
                <a:lnTo>
                  <a:pt x="1027" y="284"/>
                </a:lnTo>
                <a:lnTo>
                  <a:pt x="1030" y="292"/>
                </a:lnTo>
                <a:lnTo>
                  <a:pt x="1035" y="301"/>
                </a:lnTo>
                <a:lnTo>
                  <a:pt x="1042" y="310"/>
                </a:lnTo>
                <a:lnTo>
                  <a:pt x="1052" y="320"/>
                </a:lnTo>
                <a:lnTo>
                  <a:pt x="1066" y="329"/>
                </a:lnTo>
                <a:lnTo>
                  <a:pt x="1083" y="339"/>
                </a:lnTo>
                <a:lnTo>
                  <a:pt x="1105" y="351"/>
                </a:lnTo>
                <a:lnTo>
                  <a:pt x="1105" y="351"/>
                </a:lnTo>
                <a:lnTo>
                  <a:pt x="1113" y="362"/>
                </a:lnTo>
                <a:lnTo>
                  <a:pt x="1120" y="375"/>
                </a:lnTo>
                <a:lnTo>
                  <a:pt x="1128" y="390"/>
                </a:lnTo>
                <a:lnTo>
                  <a:pt x="1134" y="405"/>
                </a:lnTo>
                <a:lnTo>
                  <a:pt x="1136" y="413"/>
                </a:lnTo>
                <a:lnTo>
                  <a:pt x="1137" y="420"/>
                </a:lnTo>
                <a:lnTo>
                  <a:pt x="1137" y="427"/>
                </a:lnTo>
                <a:lnTo>
                  <a:pt x="1135" y="433"/>
                </a:lnTo>
                <a:lnTo>
                  <a:pt x="1133" y="438"/>
                </a:lnTo>
                <a:lnTo>
                  <a:pt x="1127" y="443"/>
                </a:lnTo>
                <a:lnTo>
                  <a:pt x="1127" y="443"/>
                </a:lnTo>
                <a:lnTo>
                  <a:pt x="1119" y="437"/>
                </a:lnTo>
                <a:lnTo>
                  <a:pt x="1113" y="430"/>
                </a:lnTo>
                <a:lnTo>
                  <a:pt x="1107" y="423"/>
                </a:lnTo>
                <a:lnTo>
                  <a:pt x="1103" y="414"/>
                </a:lnTo>
                <a:lnTo>
                  <a:pt x="1092" y="396"/>
                </a:lnTo>
                <a:lnTo>
                  <a:pt x="1087" y="387"/>
                </a:lnTo>
                <a:lnTo>
                  <a:pt x="1079" y="379"/>
                </a:lnTo>
                <a:lnTo>
                  <a:pt x="1079" y="379"/>
                </a:lnTo>
                <a:lnTo>
                  <a:pt x="1069" y="379"/>
                </a:lnTo>
                <a:lnTo>
                  <a:pt x="1060" y="378"/>
                </a:lnTo>
                <a:lnTo>
                  <a:pt x="1052" y="375"/>
                </a:lnTo>
                <a:lnTo>
                  <a:pt x="1043" y="372"/>
                </a:lnTo>
                <a:lnTo>
                  <a:pt x="1036" y="368"/>
                </a:lnTo>
                <a:lnTo>
                  <a:pt x="1028" y="363"/>
                </a:lnTo>
                <a:lnTo>
                  <a:pt x="1015" y="354"/>
                </a:lnTo>
                <a:lnTo>
                  <a:pt x="1005" y="343"/>
                </a:lnTo>
                <a:lnTo>
                  <a:pt x="996" y="332"/>
                </a:lnTo>
                <a:lnTo>
                  <a:pt x="990" y="322"/>
                </a:lnTo>
                <a:lnTo>
                  <a:pt x="987" y="314"/>
                </a:lnTo>
                <a:lnTo>
                  <a:pt x="987" y="314"/>
                </a:lnTo>
                <a:lnTo>
                  <a:pt x="987" y="303"/>
                </a:lnTo>
                <a:lnTo>
                  <a:pt x="988" y="294"/>
                </a:lnTo>
                <a:lnTo>
                  <a:pt x="990" y="276"/>
                </a:lnTo>
                <a:lnTo>
                  <a:pt x="995" y="260"/>
                </a:lnTo>
                <a:lnTo>
                  <a:pt x="1001" y="244"/>
                </a:lnTo>
                <a:lnTo>
                  <a:pt x="1008" y="229"/>
                </a:lnTo>
                <a:lnTo>
                  <a:pt x="1016" y="214"/>
                </a:lnTo>
                <a:lnTo>
                  <a:pt x="1023" y="198"/>
                </a:lnTo>
                <a:lnTo>
                  <a:pt x="1031" y="181"/>
                </a:lnTo>
                <a:lnTo>
                  <a:pt x="1031" y="181"/>
                </a:lnTo>
                <a:lnTo>
                  <a:pt x="1033" y="173"/>
                </a:lnTo>
                <a:lnTo>
                  <a:pt x="1035" y="152"/>
                </a:lnTo>
                <a:lnTo>
                  <a:pt x="1036" y="135"/>
                </a:lnTo>
                <a:lnTo>
                  <a:pt x="1036" y="118"/>
                </a:lnTo>
                <a:lnTo>
                  <a:pt x="1035" y="99"/>
                </a:lnTo>
                <a:lnTo>
                  <a:pt x="1031" y="79"/>
                </a:lnTo>
                <a:lnTo>
                  <a:pt x="1031" y="79"/>
                </a:lnTo>
                <a:lnTo>
                  <a:pt x="1027" y="76"/>
                </a:lnTo>
                <a:lnTo>
                  <a:pt x="1023" y="73"/>
                </a:lnTo>
                <a:lnTo>
                  <a:pt x="1020" y="73"/>
                </a:lnTo>
                <a:lnTo>
                  <a:pt x="1016" y="73"/>
                </a:lnTo>
                <a:lnTo>
                  <a:pt x="1014" y="74"/>
                </a:lnTo>
                <a:lnTo>
                  <a:pt x="1011" y="77"/>
                </a:lnTo>
                <a:lnTo>
                  <a:pt x="1007" y="84"/>
                </a:lnTo>
                <a:lnTo>
                  <a:pt x="1004" y="93"/>
                </a:lnTo>
                <a:lnTo>
                  <a:pt x="1001" y="104"/>
                </a:lnTo>
                <a:lnTo>
                  <a:pt x="997" y="132"/>
                </a:lnTo>
                <a:lnTo>
                  <a:pt x="993" y="162"/>
                </a:lnTo>
                <a:lnTo>
                  <a:pt x="991" y="176"/>
                </a:lnTo>
                <a:lnTo>
                  <a:pt x="989" y="187"/>
                </a:lnTo>
                <a:lnTo>
                  <a:pt x="985" y="198"/>
                </a:lnTo>
                <a:lnTo>
                  <a:pt x="981" y="206"/>
                </a:lnTo>
                <a:lnTo>
                  <a:pt x="978" y="208"/>
                </a:lnTo>
                <a:lnTo>
                  <a:pt x="976" y="210"/>
                </a:lnTo>
                <a:lnTo>
                  <a:pt x="973" y="211"/>
                </a:lnTo>
                <a:lnTo>
                  <a:pt x="969" y="211"/>
                </a:lnTo>
                <a:lnTo>
                  <a:pt x="969" y="211"/>
                </a:lnTo>
                <a:lnTo>
                  <a:pt x="954" y="215"/>
                </a:lnTo>
                <a:lnTo>
                  <a:pt x="941" y="218"/>
                </a:lnTo>
                <a:lnTo>
                  <a:pt x="929" y="223"/>
                </a:lnTo>
                <a:lnTo>
                  <a:pt x="920" y="226"/>
                </a:lnTo>
                <a:lnTo>
                  <a:pt x="912" y="231"/>
                </a:lnTo>
                <a:lnTo>
                  <a:pt x="905" y="237"/>
                </a:lnTo>
                <a:lnTo>
                  <a:pt x="899" y="241"/>
                </a:lnTo>
                <a:lnTo>
                  <a:pt x="893" y="246"/>
                </a:lnTo>
                <a:lnTo>
                  <a:pt x="890" y="252"/>
                </a:lnTo>
                <a:lnTo>
                  <a:pt x="886" y="257"/>
                </a:lnTo>
                <a:lnTo>
                  <a:pt x="883" y="269"/>
                </a:lnTo>
                <a:lnTo>
                  <a:pt x="880" y="283"/>
                </a:lnTo>
                <a:lnTo>
                  <a:pt x="877" y="295"/>
                </a:lnTo>
                <a:lnTo>
                  <a:pt x="877" y="295"/>
                </a:lnTo>
                <a:lnTo>
                  <a:pt x="875" y="308"/>
                </a:lnTo>
                <a:lnTo>
                  <a:pt x="875" y="321"/>
                </a:lnTo>
                <a:lnTo>
                  <a:pt x="876" y="333"/>
                </a:lnTo>
                <a:lnTo>
                  <a:pt x="877" y="347"/>
                </a:lnTo>
                <a:lnTo>
                  <a:pt x="883" y="375"/>
                </a:lnTo>
                <a:lnTo>
                  <a:pt x="889" y="401"/>
                </a:lnTo>
                <a:lnTo>
                  <a:pt x="893" y="425"/>
                </a:lnTo>
                <a:lnTo>
                  <a:pt x="894" y="437"/>
                </a:lnTo>
                <a:lnTo>
                  <a:pt x="893" y="447"/>
                </a:lnTo>
                <a:lnTo>
                  <a:pt x="892" y="456"/>
                </a:lnTo>
                <a:lnTo>
                  <a:pt x="888" y="465"/>
                </a:lnTo>
                <a:lnTo>
                  <a:pt x="882" y="470"/>
                </a:lnTo>
                <a:lnTo>
                  <a:pt x="874" y="476"/>
                </a:lnTo>
                <a:lnTo>
                  <a:pt x="874" y="476"/>
                </a:lnTo>
                <a:lnTo>
                  <a:pt x="860" y="512"/>
                </a:lnTo>
                <a:lnTo>
                  <a:pt x="848" y="545"/>
                </a:lnTo>
                <a:lnTo>
                  <a:pt x="843" y="561"/>
                </a:lnTo>
                <a:lnTo>
                  <a:pt x="839" y="576"/>
                </a:lnTo>
                <a:lnTo>
                  <a:pt x="837" y="590"/>
                </a:lnTo>
                <a:lnTo>
                  <a:pt x="837" y="604"/>
                </a:lnTo>
                <a:lnTo>
                  <a:pt x="837" y="604"/>
                </a:lnTo>
                <a:lnTo>
                  <a:pt x="836" y="627"/>
                </a:lnTo>
                <a:lnTo>
                  <a:pt x="836" y="646"/>
                </a:lnTo>
                <a:lnTo>
                  <a:pt x="837" y="654"/>
                </a:lnTo>
                <a:lnTo>
                  <a:pt x="838" y="661"/>
                </a:lnTo>
                <a:lnTo>
                  <a:pt x="840" y="668"/>
                </a:lnTo>
                <a:lnTo>
                  <a:pt x="844" y="673"/>
                </a:lnTo>
                <a:lnTo>
                  <a:pt x="850" y="676"/>
                </a:lnTo>
                <a:lnTo>
                  <a:pt x="857" y="679"/>
                </a:lnTo>
                <a:lnTo>
                  <a:pt x="865" y="680"/>
                </a:lnTo>
                <a:lnTo>
                  <a:pt x="875" y="680"/>
                </a:lnTo>
                <a:lnTo>
                  <a:pt x="888" y="679"/>
                </a:lnTo>
                <a:lnTo>
                  <a:pt x="904" y="676"/>
                </a:lnTo>
                <a:lnTo>
                  <a:pt x="922" y="673"/>
                </a:lnTo>
                <a:lnTo>
                  <a:pt x="943" y="667"/>
                </a:lnTo>
                <a:lnTo>
                  <a:pt x="943" y="667"/>
                </a:lnTo>
                <a:lnTo>
                  <a:pt x="952" y="669"/>
                </a:lnTo>
                <a:lnTo>
                  <a:pt x="961" y="673"/>
                </a:lnTo>
                <a:lnTo>
                  <a:pt x="969" y="677"/>
                </a:lnTo>
                <a:lnTo>
                  <a:pt x="977" y="682"/>
                </a:lnTo>
                <a:lnTo>
                  <a:pt x="984" y="688"/>
                </a:lnTo>
                <a:lnTo>
                  <a:pt x="991" y="695"/>
                </a:lnTo>
                <a:lnTo>
                  <a:pt x="997" y="702"/>
                </a:lnTo>
                <a:lnTo>
                  <a:pt x="1003" y="710"/>
                </a:lnTo>
                <a:lnTo>
                  <a:pt x="1007" y="719"/>
                </a:lnTo>
                <a:lnTo>
                  <a:pt x="1012" y="727"/>
                </a:lnTo>
                <a:lnTo>
                  <a:pt x="1020" y="748"/>
                </a:lnTo>
                <a:lnTo>
                  <a:pt x="1027" y="768"/>
                </a:lnTo>
                <a:lnTo>
                  <a:pt x="1031" y="791"/>
                </a:lnTo>
                <a:lnTo>
                  <a:pt x="1031" y="791"/>
                </a:lnTo>
                <a:lnTo>
                  <a:pt x="1033" y="802"/>
                </a:lnTo>
                <a:lnTo>
                  <a:pt x="1033" y="811"/>
                </a:lnTo>
                <a:lnTo>
                  <a:pt x="1031" y="819"/>
                </a:lnTo>
                <a:lnTo>
                  <a:pt x="1029" y="825"/>
                </a:lnTo>
                <a:lnTo>
                  <a:pt x="1027" y="830"/>
                </a:lnTo>
                <a:lnTo>
                  <a:pt x="1023" y="835"/>
                </a:lnTo>
                <a:lnTo>
                  <a:pt x="1014" y="842"/>
                </a:lnTo>
                <a:lnTo>
                  <a:pt x="1005" y="848"/>
                </a:lnTo>
                <a:lnTo>
                  <a:pt x="996" y="855"/>
                </a:lnTo>
                <a:lnTo>
                  <a:pt x="992" y="858"/>
                </a:lnTo>
                <a:lnTo>
                  <a:pt x="988" y="864"/>
                </a:lnTo>
                <a:lnTo>
                  <a:pt x="985" y="870"/>
                </a:lnTo>
                <a:lnTo>
                  <a:pt x="983" y="876"/>
                </a:lnTo>
                <a:lnTo>
                  <a:pt x="983" y="876"/>
                </a:lnTo>
                <a:lnTo>
                  <a:pt x="984" y="885"/>
                </a:lnTo>
                <a:lnTo>
                  <a:pt x="987" y="893"/>
                </a:lnTo>
                <a:lnTo>
                  <a:pt x="990" y="901"/>
                </a:lnTo>
                <a:lnTo>
                  <a:pt x="995" y="908"/>
                </a:lnTo>
                <a:lnTo>
                  <a:pt x="1000" y="914"/>
                </a:lnTo>
                <a:lnTo>
                  <a:pt x="1007" y="921"/>
                </a:lnTo>
                <a:lnTo>
                  <a:pt x="1022" y="932"/>
                </a:lnTo>
                <a:lnTo>
                  <a:pt x="1037" y="941"/>
                </a:lnTo>
                <a:lnTo>
                  <a:pt x="1050" y="949"/>
                </a:lnTo>
                <a:lnTo>
                  <a:pt x="1058" y="956"/>
                </a:lnTo>
                <a:lnTo>
                  <a:pt x="1060" y="958"/>
                </a:lnTo>
                <a:lnTo>
                  <a:pt x="1060" y="960"/>
                </a:lnTo>
                <a:lnTo>
                  <a:pt x="1060" y="960"/>
                </a:lnTo>
                <a:lnTo>
                  <a:pt x="1052" y="960"/>
                </a:lnTo>
                <a:lnTo>
                  <a:pt x="1044" y="960"/>
                </a:lnTo>
                <a:lnTo>
                  <a:pt x="1028" y="957"/>
                </a:lnTo>
                <a:lnTo>
                  <a:pt x="1012" y="952"/>
                </a:lnTo>
                <a:lnTo>
                  <a:pt x="998" y="944"/>
                </a:lnTo>
                <a:lnTo>
                  <a:pt x="987" y="936"/>
                </a:lnTo>
                <a:lnTo>
                  <a:pt x="981" y="931"/>
                </a:lnTo>
                <a:lnTo>
                  <a:pt x="977" y="925"/>
                </a:lnTo>
                <a:lnTo>
                  <a:pt x="974" y="919"/>
                </a:lnTo>
                <a:lnTo>
                  <a:pt x="970" y="913"/>
                </a:lnTo>
                <a:lnTo>
                  <a:pt x="969" y="908"/>
                </a:lnTo>
                <a:lnTo>
                  <a:pt x="969" y="902"/>
                </a:lnTo>
                <a:lnTo>
                  <a:pt x="969" y="902"/>
                </a:lnTo>
                <a:lnTo>
                  <a:pt x="969" y="889"/>
                </a:lnTo>
                <a:lnTo>
                  <a:pt x="970" y="878"/>
                </a:lnTo>
                <a:lnTo>
                  <a:pt x="974" y="866"/>
                </a:lnTo>
                <a:lnTo>
                  <a:pt x="977" y="853"/>
                </a:lnTo>
                <a:lnTo>
                  <a:pt x="988" y="826"/>
                </a:lnTo>
                <a:lnTo>
                  <a:pt x="1001" y="791"/>
                </a:lnTo>
                <a:lnTo>
                  <a:pt x="1001" y="791"/>
                </a:lnTo>
                <a:lnTo>
                  <a:pt x="996" y="786"/>
                </a:lnTo>
                <a:lnTo>
                  <a:pt x="990" y="779"/>
                </a:lnTo>
                <a:lnTo>
                  <a:pt x="985" y="772"/>
                </a:lnTo>
                <a:lnTo>
                  <a:pt x="981" y="764"/>
                </a:lnTo>
                <a:lnTo>
                  <a:pt x="974" y="748"/>
                </a:lnTo>
                <a:lnTo>
                  <a:pt x="966" y="733"/>
                </a:lnTo>
                <a:lnTo>
                  <a:pt x="960" y="725"/>
                </a:lnTo>
                <a:lnTo>
                  <a:pt x="955" y="719"/>
                </a:lnTo>
                <a:lnTo>
                  <a:pt x="949" y="713"/>
                </a:lnTo>
                <a:lnTo>
                  <a:pt x="941" y="708"/>
                </a:lnTo>
                <a:lnTo>
                  <a:pt x="932" y="705"/>
                </a:lnTo>
                <a:lnTo>
                  <a:pt x="922" y="703"/>
                </a:lnTo>
                <a:lnTo>
                  <a:pt x="909" y="702"/>
                </a:lnTo>
                <a:lnTo>
                  <a:pt x="896" y="703"/>
                </a:lnTo>
                <a:lnTo>
                  <a:pt x="896" y="703"/>
                </a:lnTo>
                <a:lnTo>
                  <a:pt x="884" y="705"/>
                </a:lnTo>
                <a:lnTo>
                  <a:pt x="874" y="707"/>
                </a:lnTo>
                <a:lnTo>
                  <a:pt x="865" y="712"/>
                </a:lnTo>
                <a:lnTo>
                  <a:pt x="857" y="717"/>
                </a:lnTo>
                <a:lnTo>
                  <a:pt x="850" y="722"/>
                </a:lnTo>
                <a:lnTo>
                  <a:pt x="844" y="729"/>
                </a:lnTo>
                <a:lnTo>
                  <a:pt x="839" y="737"/>
                </a:lnTo>
                <a:lnTo>
                  <a:pt x="836" y="746"/>
                </a:lnTo>
                <a:lnTo>
                  <a:pt x="833" y="758"/>
                </a:lnTo>
                <a:lnTo>
                  <a:pt x="832" y="771"/>
                </a:lnTo>
                <a:lnTo>
                  <a:pt x="831" y="786"/>
                </a:lnTo>
                <a:lnTo>
                  <a:pt x="831" y="802"/>
                </a:lnTo>
                <a:lnTo>
                  <a:pt x="835" y="840"/>
                </a:lnTo>
                <a:lnTo>
                  <a:pt x="840" y="887"/>
                </a:lnTo>
                <a:lnTo>
                  <a:pt x="840" y="887"/>
                </a:lnTo>
                <a:lnTo>
                  <a:pt x="816" y="900"/>
                </a:lnTo>
                <a:lnTo>
                  <a:pt x="800" y="909"/>
                </a:lnTo>
                <a:lnTo>
                  <a:pt x="790" y="917"/>
                </a:lnTo>
                <a:lnTo>
                  <a:pt x="783" y="924"/>
                </a:lnTo>
                <a:lnTo>
                  <a:pt x="778" y="931"/>
                </a:lnTo>
                <a:lnTo>
                  <a:pt x="776" y="939"/>
                </a:lnTo>
                <a:lnTo>
                  <a:pt x="773" y="948"/>
                </a:lnTo>
                <a:lnTo>
                  <a:pt x="767" y="960"/>
                </a:lnTo>
                <a:lnTo>
                  <a:pt x="767" y="960"/>
                </a:lnTo>
                <a:lnTo>
                  <a:pt x="756" y="977"/>
                </a:lnTo>
                <a:lnTo>
                  <a:pt x="746" y="989"/>
                </a:lnTo>
                <a:lnTo>
                  <a:pt x="736" y="998"/>
                </a:lnTo>
                <a:lnTo>
                  <a:pt x="725" y="1005"/>
                </a:lnTo>
                <a:lnTo>
                  <a:pt x="715" y="1010"/>
                </a:lnTo>
                <a:lnTo>
                  <a:pt x="706" y="1013"/>
                </a:lnTo>
                <a:lnTo>
                  <a:pt x="695" y="1016"/>
                </a:lnTo>
                <a:lnTo>
                  <a:pt x="686" y="1018"/>
                </a:lnTo>
                <a:lnTo>
                  <a:pt x="669" y="1021"/>
                </a:lnTo>
                <a:lnTo>
                  <a:pt x="661" y="1024"/>
                </a:lnTo>
                <a:lnTo>
                  <a:pt x="654" y="1028"/>
                </a:lnTo>
                <a:lnTo>
                  <a:pt x="647" y="1034"/>
                </a:lnTo>
                <a:lnTo>
                  <a:pt x="640" y="1042"/>
                </a:lnTo>
                <a:lnTo>
                  <a:pt x="636" y="1054"/>
                </a:lnTo>
                <a:lnTo>
                  <a:pt x="631" y="1068"/>
                </a:lnTo>
                <a:lnTo>
                  <a:pt x="631" y="1068"/>
                </a:lnTo>
                <a:lnTo>
                  <a:pt x="621" y="1057"/>
                </a:lnTo>
                <a:lnTo>
                  <a:pt x="609" y="1049"/>
                </a:lnTo>
                <a:lnTo>
                  <a:pt x="599" y="1042"/>
                </a:lnTo>
                <a:lnTo>
                  <a:pt x="587" y="1038"/>
                </a:lnTo>
                <a:lnTo>
                  <a:pt x="576" y="1033"/>
                </a:lnTo>
                <a:lnTo>
                  <a:pt x="565" y="1030"/>
                </a:lnTo>
                <a:lnTo>
                  <a:pt x="544" y="1024"/>
                </a:lnTo>
                <a:lnTo>
                  <a:pt x="526" y="1019"/>
                </a:lnTo>
                <a:lnTo>
                  <a:pt x="518" y="1016"/>
                </a:lnTo>
                <a:lnTo>
                  <a:pt x="511" y="1012"/>
                </a:lnTo>
                <a:lnTo>
                  <a:pt x="506" y="1008"/>
                </a:lnTo>
                <a:lnTo>
                  <a:pt x="502" y="1002"/>
                </a:lnTo>
                <a:lnTo>
                  <a:pt x="500" y="995"/>
                </a:lnTo>
                <a:lnTo>
                  <a:pt x="499" y="986"/>
                </a:lnTo>
                <a:lnTo>
                  <a:pt x="499" y="986"/>
                </a:lnTo>
                <a:lnTo>
                  <a:pt x="497" y="981"/>
                </a:lnTo>
                <a:lnTo>
                  <a:pt x="495" y="977"/>
                </a:lnTo>
                <a:lnTo>
                  <a:pt x="489" y="966"/>
                </a:lnTo>
                <a:lnTo>
                  <a:pt x="481" y="957"/>
                </a:lnTo>
                <a:lnTo>
                  <a:pt x="476" y="949"/>
                </a:lnTo>
                <a:lnTo>
                  <a:pt x="473" y="946"/>
                </a:lnTo>
                <a:lnTo>
                  <a:pt x="472" y="942"/>
                </a:lnTo>
                <a:lnTo>
                  <a:pt x="473" y="940"/>
                </a:lnTo>
                <a:lnTo>
                  <a:pt x="476" y="937"/>
                </a:lnTo>
                <a:lnTo>
                  <a:pt x="480" y="936"/>
                </a:lnTo>
                <a:lnTo>
                  <a:pt x="487" y="935"/>
                </a:lnTo>
                <a:lnTo>
                  <a:pt x="496" y="934"/>
                </a:lnTo>
                <a:lnTo>
                  <a:pt x="510" y="935"/>
                </a:lnTo>
                <a:lnTo>
                  <a:pt x="510" y="935"/>
                </a:lnTo>
                <a:lnTo>
                  <a:pt x="517" y="936"/>
                </a:lnTo>
                <a:lnTo>
                  <a:pt x="523" y="940"/>
                </a:lnTo>
                <a:lnTo>
                  <a:pt x="529" y="944"/>
                </a:lnTo>
                <a:lnTo>
                  <a:pt x="532" y="949"/>
                </a:lnTo>
                <a:lnTo>
                  <a:pt x="535" y="956"/>
                </a:lnTo>
                <a:lnTo>
                  <a:pt x="538" y="963"/>
                </a:lnTo>
                <a:lnTo>
                  <a:pt x="544" y="978"/>
                </a:lnTo>
                <a:lnTo>
                  <a:pt x="550" y="993"/>
                </a:lnTo>
                <a:lnTo>
                  <a:pt x="554" y="1000"/>
                </a:lnTo>
                <a:lnTo>
                  <a:pt x="560" y="1007"/>
                </a:lnTo>
                <a:lnTo>
                  <a:pt x="565" y="1011"/>
                </a:lnTo>
                <a:lnTo>
                  <a:pt x="573" y="1016"/>
                </a:lnTo>
                <a:lnTo>
                  <a:pt x="583" y="1018"/>
                </a:lnTo>
                <a:lnTo>
                  <a:pt x="594" y="1019"/>
                </a:lnTo>
                <a:lnTo>
                  <a:pt x="594" y="1019"/>
                </a:lnTo>
                <a:lnTo>
                  <a:pt x="603" y="1017"/>
                </a:lnTo>
                <a:lnTo>
                  <a:pt x="613" y="1012"/>
                </a:lnTo>
                <a:lnTo>
                  <a:pt x="621" y="1007"/>
                </a:lnTo>
                <a:lnTo>
                  <a:pt x="629" y="997"/>
                </a:lnTo>
                <a:lnTo>
                  <a:pt x="637" y="988"/>
                </a:lnTo>
                <a:lnTo>
                  <a:pt x="646" y="977"/>
                </a:lnTo>
                <a:lnTo>
                  <a:pt x="662" y="950"/>
                </a:lnTo>
                <a:lnTo>
                  <a:pt x="680" y="921"/>
                </a:lnTo>
                <a:lnTo>
                  <a:pt x="690" y="908"/>
                </a:lnTo>
                <a:lnTo>
                  <a:pt x="700" y="893"/>
                </a:lnTo>
                <a:lnTo>
                  <a:pt x="712" y="879"/>
                </a:lnTo>
                <a:lnTo>
                  <a:pt x="724" y="866"/>
                </a:lnTo>
                <a:lnTo>
                  <a:pt x="737" y="853"/>
                </a:lnTo>
                <a:lnTo>
                  <a:pt x="752" y="842"/>
                </a:lnTo>
                <a:lnTo>
                  <a:pt x="752" y="842"/>
                </a:lnTo>
                <a:lnTo>
                  <a:pt x="756" y="824"/>
                </a:lnTo>
                <a:lnTo>
                  <a:pt x="761" y="810"/>
                </a:lnTo>
                <a:lnTo>
                  <a:pt x="768" y="799"/>
                </a:lnTo>
                <a:lnTo>
                  <a:pt x="774" y="792"/>
                </a:lnTo>
                <a:lnTo>
                  <a:pt x="781" y="788"/>
                </a:lnTo>
                <a:lnTo>
                  <a:pt x="787" y="786"/>
                </a:lnTo>
                <a:lnTo>
                  <a:pt x="799" y="781"/>
                </a:lnTo>
                <a:lnTo>
                  <a:pt x="802" y="779"/>
                </a:lnTo>
                <a:lnTo>
                  <a:pt x="805" y="775"/>
                </a:lnTo>
                <a:lnTo>
                  <a:pt x="806" y="769"/>
                </a:lnTo>
                <a:lnTo>
                  <a:pt x="805" y="760"/>
                </a:lnTo>
                <a:lnTo>
                  <a:pt x="800" y="748"/>
                </a:lnTo>
                <a:lnTo>
                  <a:pt x="793" y="732"/>
                </a:lnTo>
                <a:lnTo>
                  <a:pt x="770" y="682"/>
                </a:lnTo>
                <a:lnTo>
                  <a:pt x="770" y="682"/>
                </a:lnTo>
                <a:lnTo>
                  <a:pt x="768" y="675"/>
                </a:lnTo>
                <a:lnTo>
                  <a:pt x="766" y="667"/>
                </a:lnTo>
                <a:lnTo>
                  <a:pt x="762" y="652"/>
                </a:lnTo>
                <a:lnTo>
                  <a:pt x="761" y="635"/>
                </a:lnTo>
                <a:lnTo>
                  <a:pt x="762" y="618"/>
                </a:lnTo>
                <a:lnTo>
                  <a:pt x="764" y="598"/>
                </a:lnTo>
                <a:lnTo>
                  <a:pt x="769" y="578"/>
                </a:lnTo>
                <a:lnTo>
                  <a:pt x="775" y="559"/>
                </a:lnTo>
                <a:lnTo>
                  <a:pt x="781" y="538"/>
                </a:lnTo>
                <a:lnTo>
                  <a:pt x="789" y="519"/>
                </a:lnTo>
                <a:lnTo>
                  <a:pt x="797" y="499"/>
                </a:lnTo>
                <a:lnTo>
                  <a:pt x="813" y="461"/>
                </a:lnTo>
                <a:lnTo>
                  <a:pt x="830" y="427"/>
                </a:lnTo>
                <a:lnTo>
                  <a:pt x="844" y="398"/>
                </a:lnTo>
                <a:lnTo>
                  <a:pt x="844" y="398"/>
                </a:lnTo>
                <a:lnTo>
                  <a:pt x="850" y="386"/>
                </a:lnTo>
                <a:lnTo>
                  <a:pt x="852" y="376"/>
                </a:lnTo>
                <a:lnTo>
                  <a:pt x="853" y="367"/>
                </a:lnTo>
                <a:lnTo>
                  <a:pt x="853" y="359"/>
                </a:lnTo>
                <a:lnTo>
                  <a:pt x="851" y="352"/>
                </a:lnTo>
                <a:lnTo>
                  <a:pt x="848" y="346"/>
                </a:lnTo>
                <a:lnTo>
                  <a:pt x="840" y="335"/>
                </a:lnTo>
                <a:lnTo>
                  <a:pt x="833" y="322"/>
                </a:lnTo>
                <a:lnTo>
                  <a:pt x="830" y="315"/>
                </a:lnTo>
                <a:lnTo>
                  <a:pt x="827" y="307"/>
                </a:lnTo>
                <a:lnTo>
                  <a:pt x="825" y="297"/>
                </a:lnTo>
                <a:lnTo>
                  <a:pt x="825" y="286"/>
                </a:lnTo>
                <a:lnTo>
                  <a:pt x="827" y="274"/>
                </a:lnTo>
                <a:lnTo>
                  <a:pt x="830" y="259"/>
                </a:lnTo>
                <a:lnTo>
                  <a:pt x="830" y="259"/>
                </a:lnTo>
                <a:lnTo>
                  <a:pt x="833" y="246"/>
                </a:lnTo>
                <a:lnTo>
                  <a:pt x="838" y="237"/>
                </a:lnTo>
                <a:lnTo>
                  <a:pt x="843" y="229"/>
                </a:lnTo>
                <a:lnTo>
                  <a:pt x="847" y="223"/>
                </a:lnTo>
                <a:lnTo>
                  <a:pt x="853" y="218"/>
                </a:lnTo>
                <a:lnTo>
                  <a:pt x="858" y="215"/>
                </a:lnTo>
                <a:lnTo>
                  <a:pt x="868" y="209"/>
                </a:lnTo>
                <a:lnTo>
                  <a:pt x="874" y="206"/>
                </a:lnTo>
                <a:lnTo>
                  <a:pt x="878" y="201"/>
                </a:lnTo>
                <a:lnTo>
                  <a:pt x="884" y="195"/>
                </a:lnTo>
                <a:lnTo>
                  <a:pt x="890" y="188"/>
                </a:lnTo>
                <a:lnTo>
                  <a:pt x="894" y="179"/>
                </a:lnTo>
                <a:lnTo>
                  <a:pt x="900" y="167"/>
                </a:lnTo>
                <a:lnTo>
                  <a:pt x="905" y="153"/>
                </a:lnTo>
                <a:lnTo>
                  <a:pt x="909" y="134"/>
                </a:lnTo>
                <a:lnTo>
                  <a:pt x="909" y="134"/>
                </a:lnTo>
                <a:lnTo>
                  <a:pt x="913" y="115"/>
                </a:lnTo>
                <a:lnTo>
                  <a:pt x="913" y="107"/>
                </a:lnTo>
                <a:lnTo>
                  <a:pt x="913" y="100"/>
                </a:lnTo>
                <a:lnTo>
                  <a:pt x="912" y="93"/>
                </a:lnTo>
                <a:lnTo>
                  <a:pt x="911" y="86"/>
                </a:lnTo>
                <a:lnTo>
                  <a:pt x="907" y="80"/>
                </a:lnTo>
                <a:lnTo>
                  <a:pt x="904" y="76"/>
                </a:lnTo>
                <a:lnTo>
                  <a:pt x="900" y="70"/>
                </a:lnTo>
                <a:lnTo>
                  <a:pt x="894" y="65"/>
                </a:lnTo>
                <a:lnTo>
                  <a:pt x="881" y="56"/>
                </a:lnTo>
                <a:lnTo>
                  <a:pt x="862" y="48"/>
                </a:lnTo>
                <a:lnTo>
                  <a:pt x="840" y="39"/>
                </a:lnTo>
                <a:lnTo>
                  <a:pt x="840" y="39"/>
                </a:lnTo>
                <a:lnTo>
                  <a:pt x="829" y="33"/>
                </a:lnTo>
                <a:lnTo>
                  <a:pt x="820" y="27"/>
                </a:lnTo>
                <a:lnTo>
                  <a:pt x="804" y="16"/>
                </a:lnTo>
                <a:lnTo>
                  <a:pt x="791" y="7"/>
                </a:lnTo>
                <a:lnTo>
                  <a:pt x="785" y="3"/>
                </a:lnTo>
                <a:lnTo>
                  <a:pt x="781" y="1"/>
                </a:lnTo>
                <a:lnTo>
                  <a:pt x="776" y="0"/>
                </a:lnTo>
                <a:lnTo>
                  <a:pt x="771" y="0"/>
                </a:lnTo>
                <a:lnTo>
                  <a:pt x="767" y="1"/>
                </a:lnTo>
                <a:lnTo>
                  <a:pt x="761" y="4"/>
                </a:lnTo>
                <a:lnTo>
                  <a:pt x="756" y="10"/>
                </a:lnTo>
                <a:lnTo>
                  <a:pt x="751" y="17"/>
                </a:lnTo>
                <a:lnTo>
                  <a:pt x="737" y="39"/>
                </a:lnTo>
                <a:lnTo>
                  <a:pt x="737" y="39"/>
                </a:lnTo>
                <a:lnTo>
                  <a:pt x="735" y="43"/>
                </a:lnTo>
                <a:lnTo>
                  <a:pt x="731" y="53"/>
                </a:lnTo>
                <a:lnTo>
                  <a:pt x="722" y="76"/>
                </a:lnTo>
                <a:lnTo>
                  <a:pt x="709" y="106"/>
                </a:lnTo>
                <a:lnTo>
                  <a:pt x="701" y="120"/>
                </a:lnTo>
                <a:lnTo>
                  <a:pt x="692" y="137"/>
                </a:lnTo>
                <a:lnTo>
                  <a:pt x="682" y="153"/>
                </a:lnTo>
                <a:lnTo>
                  <a:pt x="670" y="168"/>
                </a:lnTo>
                <a:lnTo>
                  <a:pt x="657" y="183"/>
                </a:lnTo>
                <a:lnTo>
                  <a:pt x="642" y="195"/>
                </a:lnTo>
                <a:lnTo>
                  <a:pt x="634" y="201"/>
                </a:lnTo>
                <a:lnTo>
                  <a:pt x="626" y="206"/>
                </a:lnTo>
                <a:lnTo>
                  <a:pt x="617" y="210"/>
                </a:lnTo>
                <a:lnTo>
                  <a:pt x="608" y="214"/>
                </a:lnTo>
                <a:lnTo>
                  <a:pt x="598" y="217"/>
                </a:lnTo>
                <a:lnTo>
                  <a:pt x="587" y="219"/>
                </a:lnTo>
                <a:lnTo>
                  <a:pt x="577" y="222"/>
                </a:lnTo>
                <a:lnTo>
                  <a:pt x="565" y="223"/>
                </a:lnTo>
                <a:lnTo>
                  <a:pt x="565" y="223"/>
                </a:lnTo>
                <a:lnTo>
                  <a:pt x="553" y="234"/>
                </a:lnTo>
                <a:lnTo>
                  <a:pt x="546" y="246"/>
                </a:lnTo>
                <a:lnTo>
                  <a:pt x="541" y="256"/>
                </a:lnTo>
                <a:lnTo>
                  <a:pt x="540" y="265"/>
                </a:lnTo>
                <a:lnTo>
                  <a:pt x="540" y="274"/>
                </a:lnTo>
                <a:lnTo>
                  <a:pt x="544" y="282"/>
                </a:lnTo>
                <a:lnTo>
                  <a:pt x="547" y="288"/>
                </a:lnTo>
                <a:lnTo>
                  <a:pt x="552" y="295"/>
                </a:lnTo>
                <a:lnTo>
                  <a:pt x="560" y="309"/>
                </a:lnTo>
                <a:lnTo>
                  <a:pt x="562" y="315"/>
                </a:lnTo>
                <a:lnTo>
                  <a:pt x="564" y="322"/>
                </a:lnTo>
                <a:lnTo>
                  <a:pt x="563" y="328"/>
                </a:lnTo>
                <a:lnTo>
                  <a:pt x="560" y="336"/>
                </a:lnTo>
                <a:lnTo>
                  <a:pt x="553" y="343"/>
                </a:lnTo>
                <a:lnTo>
                  <a:pt x="542" y="351"/>
                </a:lnTo>
                <a:lnTo>
                  <a:pt x="542" y="351"/>
                </a:lnTo>
                <a:lnTo>
                  <a:pt x="540" y="364"/>
                </a:lnTo>
                <a:lnTo>
                  <a:pt x="534" y="378"/>
                </a:lnTo>
                <a:lnTo>
                  <a:pt x="529" y="391"/>
                </a:lnTo>
                <a:lnTo>
                  <a:pt x="522" y="401"/>
                </a:lnTo>
                <a:lnTo>
                  <a:pt x="514" y="412"/>
                </a:lnTo>
                <a:lnTo>
                  <a:pt x="506" y="421"/>
                </a:lnTo>
                <a:lnTo>
                  <a:pt x="492" y="438"/>
                </a:lnTo>
                <a:lnTo>
                  <a:pt x="486" y="445"/>
                </a:lnTo>
                <a:lnTo>
                  <a:pt x="481" y="453"/>
                </a:lnTo>
                <a:lnTo>
                  <a:pt x="478" y="460"/>
                </a:lnTo>
                <a:lnTo>
                  <a:pt x="478" y="467"/>
                </a:lnTo>
                <a:lnTo>
                  <a:pt x="480" y="475"/>
                </a:lnTo>
                <a:lnTo>
                  <a:pt x="485" y="482"/>
                </a:lnTo>
                <a:lnTo>
                  <a:pt x="494" y="490"/>
                </a:lnTo>
                <a:lnTo>
                  <a:pt x="506" y="498"/>
                </a:lnTo>
                <a:lnTo>
                  <a:pt x="506" y="498"/>
                </a:lnTo>
                <a:lnTo>
                  <a:pt x="515" y="503"/>
                </a:lnTo>
                <a:lnTo>
                  <a:pt x="521" y="508"/>
                </a:lnTo>
                <a:lnTo>
                  <a:pt x="526" y="514"/>
                </a:lnTo>
                <a:lnTo>
                  <a:pt x="530" y="520"/>
                </a:lnTo>
                <a:lnTo>
                  <a:pt x="533" y="527"/>
                </a:lnTo>
                <a:lnTo>
                  <a:pt x="535" y="534"/>
                </a:lnTo>
                <a:lnTo>
                  <a:pt x="538" y="547"/>
                </a:lnTo>
                <a:lnTo>
                  <a:pt x="540" y="561"/>
                </a:lnTo>
                <a:lnTo>
                  <a:pt x="542" y="575"/>
                </a:lnTo>
                <a:lnTo>
                  <a:pt x="544" y="582"/>
                </a:lnTo>
                <a:lnTo>
                  <a:pt x="546" y="589"/>
                </a:lnTo>
                <a:lnTo>
                  <a:pt x="549" y="595"/>
                </a:lnTo>
                <a:lnTo>
                  <a:pt x="554" y="600"/>
                </a:lnTo>
                <a:lnTo>
                  <a:pt x="554" y="600"/>
                </a:lnTo>
                <a:lnTo>
                  <a:pt x="555" y="612"/>
                </a:lnTo>
                <a:lnTo>
                  <a:pt x="556" y="623"/>
                </a:lnTo>
                <a:lnTo>
                  <a:pt x="555" y="637"/>
                </a:lnTo>
                <a:lnTo>
                  <a:pt x="555" y="644"/>
                </a:lnTo>
                <a:lnTo>
                  <a:pt x="553" y="651"/>
                </a:lnTo>
                <a:lnTo>
                  <a:pt x="550" y="658"/>
                </a:lnTo>
                <a:lnTo>
                  <a:pt x="547" y="664"/>
                </a:lnTo>
                <a:lnTo>
                  <a:pt x="544" y="669"/>
                </a:lnTo>
                <a:lnTo>
                  <a:pt x="538" y="673"/>
                </a:lnTo>
                <a:lnTo>
                  <a:pt x="532" y="676"/>
                </a:lnTo>
                <a:lnTo>
                  <a:pt x="524" y="677"/>
                </a:lnTo>
                <a:lnTo>
                  <a:pt x="524" y="677"/>
                </a:lnTo>
                <a:lnTo>
                  <a:pt x="519" y="677"/>
                </a:lnTo>
                <a:lnTo>
                  <a:pt x="515" y="677"/>
                </a:lnTo>
                <a:lnTo>
                  <a:pt x="510" y="676"/>
                </a:lnTo>
                <a:lnTo>
                  <a:pt x="506" y="674"/>
                </a:lnTo>
                <a:lnTo>
                  <a:pt x="496" y="668"/>
                </a:lnTo>
                <a:lnTo>
                  <a:pt x="488" y="660"/>
                </a:lnTo>
                <a:lnTo>
                  <a:pt x="479" y="650"/>
                </a:lnTo>
                <a:lnTo>
                  <a:pt x="471" y="638"/>
                </a:lnTo>
                <a:lnTo>
                  <a:pt x="463" y="624"/>
                </a:lnTo>
                <a:lnTo>
                  <a:pt x="455" y="610"/>
                </a:lnTo>
                <a:lnTo>
                  <a:pt x="438" y="576"/>
                </a:lnTo>
                <a:lnTo>
                  <a:pt x="422" y="540"/>
                </a:lnTo>
                <a:lnTo>
                  <a:pt x="403" y="505"/>
                </a:lnTo>
                <a:lnTo>
                  <a:pt x="385" y="471"/>
                </a:lnTo>
                <a:lnTo>
                  <a:pt x="385" y="471"/>
                </a:lnTo>
                <a:lnTo>
                  <a:pt x="380" y="480"/>
                </a:lnTo>
                <a:lnTo>
                  <a:pt x="374" y="486"/>
                </a:lnTo>
                <a:lnTo>
                  <a:pt x="361" y="500"/>
                </a:lnTo>
                <a:lnTo>
                  <a:pt x="355" y="507"/>
                </a:lnTo>
                <a:lnTo>
                  <a:pt x="349" y="514"/>
                </a:lnTo>
                <a:lnTo>
                  <a:pt x="346" y="521"/>
                </a:lnTo>
                <a:lnTo>
                  <a:pt x="344" y="530"/>
                </a:lnTo>
                <a:lnTo>
                  <a:pt x="344" y="530"/>
                </a:lnTo>
                <a:lnTo>
                  <a:pt x="346" y="539"/>
                </a:lnTo>
                <a:lnTo>
                  <a:pt x="349" y="549"/>
                </a:lnTo>
                <a:lnTo>
                  <a:pt x="354" y="557"/>
                </a:lnTo>
                <a:lnTo>
                  <a:pt x="359" y="565"/>
                </a:lnTo>
                <a:lnTo>
                  <a:pt x="364" y="573"/>
                </a:lnTo>
                <a:lnTo>
                  <a:pt x="370" y="582"/>
                </a:lnTo>
                <a:lnTo>
                  <a:pt x="372" y="592"/>
                </a:lnTo>
                <a:lnTo>
                  <a:pt x="374" y="604"/>
                </a:lnTo>
                <a:lnTo>
                  <a:pt x="374" y="604"/>
                </a:lnTo>
                <a:lnTo>
                  <a:pt x="373" y="612"/>
                </a:lnTo>
                <a:lnTo>
                  <a:pt x="372" y="619"/>
                </a:lnTo>
                <a:lnTo>
                  <a:pt x="370" y="624"/>
                </a:lnTo>
                <a:lnTo>
                  <a:pt x="367" y="630"/>
                </a:lnTo>
                <a:lnTo>
                  <a:pt x="361" y="639"/>
                </a:lnTo>
                <a:lnTo>
                  <a:pt x="354" y="648"/>
                </a:lnTo>
                <a:lnTo>
                  <a:pt x="346" y="654"/>
                </a:lnTo>
                <a:lnTo>
                  <a:pt x="340" y="662"/>
                </a:lnTo>
                <a:lnTo>
                  <a:pt x="336" y="667"/>
                </a:lnTo>
                <a:lnTo>
                  <a:pt x="335" y="673"/>
                </a:lnTo>
                <a:lnTo>
                  <a:pt x="334" y="679"/>
                </a:lnTo>
                <a:lnTo>
                  <a:pt x="333" y="685"/>
                </a:lnTo>
                <a:lnTo>
                  <a:pt x="333" y="685"/>
                </a:lnTo>
                <a:lnTo>
                  <a:pt x="334" y="690"/>
                </a:lnTo>
                <a:lnTo>
                  <a:pt x="338" y="696"/>
                </a:lnTo>
                <a:lnTo>
                  <a:pt x="346" y="706"/>
                </a:lnTo>
                <a:lnTo>
                  <a:pt x="351" y="712"/>
                </a:lnTo>
                <a:lnTo>
                  <a:pt x="355" y="718"/>
                </a:lnTo>
                <a:lnTo>
                  <a:pt x="358" y="725"/>
                </a:lnTo>
                <a:lnTo>
                  <a:pt x="359" y="733"/>
                </a:lnTo>
                <a:lnTo>
                  <a:pt x="359" y="733"/>
                </a:lnTo>
                <a:lnTo>
                  <a:pt x="358" y="744"/>
                </a:lnTo>
                <a:lnTo>
                  <a:pt x="355" y="756"/>
                </a:lnTo>
                <a:lnTo>
                  <a:pt x="349" y="767"/>
                </a:lnTo>
                <a:lnTo>
                  <a:pt x="342" y="776"/>
                </a:lnTo>
                <a:lnTo>
                  <a:pt x="333" y="786"/>
                </a:lnTo>
                <a:lnTo>
                  <a:pt x="323" y="795"/>
                </a:lnTo>
                <a:lnTo>
                  <a:pt x="312" y="803"/>
                </a:lnTo>
                <a:lnTo>
                  <a:pt x="301" y="811"/>
                </a:lnTo>
                <a:lnTo>
                  <a:pt x="275" y="824"/>
                </a:lnTo>
                <a:lnTo>
                  <a:pt x="251" y="835"/>
                </a:lnTo>
                <a:lnTo>
                  <a:pt x="228" y="843"/>
                </a:lnTo>
                <a:lnTo>
                  <a:pt x="209" y="850"/>
                </a:lnTo>
                <a:lnTo>
                  <a:pt x="209" y="850"/>
                </a:lnTo>
                <a:lnTo>
                  <a:pt x="182" y="860"/>
                </a:lnTo>
                <a:lnTo>
                  <a:pt x="158" y="872"/>
                </a:lnTo>
                <a:lnTo>
                  <a:pt x="136" y="883"/>
                </a:lnTo>
                <a:lnTo>
                  <a:pt x="115" y="896"/>
                </a:lnTo>
                <a:lnTo>
                  <a:pt x="74" y="920"/>
                </a:lnTo>
                <a:lnTo>
                  <a:pt x="53" y="932"/>
                </a:lnTo>
                <a:lnTo>
                  <a:pt x="29" y="942"/>
                </a:lnTo>
                <a:lnTo>
                  <a:pt x="29" y="942"/>
                </a:lnTo>
                <a:lnTo>
                  <a:pt x="31" y="949"/>
                </a:lnTo>
                <a:lnTo>
                  <a:pt x="34" y="954"/>
                </a:lnTo>
                <a:lnTo>
                  <a:pt x="36" y="958"/>
                </a:lnTo>
                <a:lnTo>
                  <a:pt x="36" y="964"/>
                </a:lnTo>
                <a:lnTo>
                  <a:pt x="36" y="964"/>
                </a:lnTo>
                <a:lnTo>
                  <a:pt x="36" y="1019"/>
                </a:lnTo>
                <a:lnTo>
                  <a:pt x="36" y="1019"/>
                </a:lnTo>
                <a:lnTo>
                  <a:pt x="36" y="1026"/>
                </a:lnTo>
                <a:lnTo>
                  <a:pt x="35" y="1033"/>
                </a:lnTo>
                <a:lnTo>
                  <a:pt x="30" y="1046"/>
                </a:lnTo>
                <a:lnTo>
                  <a:pt x="25" y="1056"/>
                </a:lnTo>
                <a:lnTo>
                  <a:pt x="18" y="1066"/>
                </a:lnTo>
                <a:lnTo>
                  <a:pt x="12" y="1077"/>
                </a:lnTo>
                <a:lnTo>
                  <a:pt x="6" y="1087"/>
                </a:lnTo>
                <a:lnTo>
                  <a:pt x="2" y="1099"/>
                </a:lnTo>
                <a:lnTo>
                  <a:pt x="0" y="1104"/>
                </a:lnTo>
                <a:lnTo>
                  <a:pt x="0" y="1111"/>
                </a:lnTo>
                <a:lnTo>
                  <a:pt x="0" y="1111"/>
                </a:lnTo>
                <a:lnTo>
                  <a:pt x="0" y="1120"/>
                </a:lnTo>
                <a:lnTo>
                  <a:pt x="3" y="1127"/>
                </a:lnTo>
                <a:lnTo>
                  <a:pt x="6" y="1134"/>
                </a:lnTo>
                <a:lnTo>
                  <a:pt x="12" y="1140"/>
                </a:lnTo>
                <a:lnTo>
                  <a:pt x="17" y="1143"/>
                </a:lnTo>
                <a:lnTo>
                  <a:pt x="23" y="1147"/>
                </a:lnTo>
                <a:lnTo>
                  <a:pt x="29" y="1149"/>
                </a:lnTo>
                <a:lnTo>
                  <a:pt x="36" y="1152"/>
                </a:lnTo>
                <a:lnTo>
                  <a:pt x="36" y="1152"/>
                </a:lnTo>
                <a:lnTo>
                  <a:pt x="37" y="1157"/>
                </a:lnTo>
                <a:lnTo>
                  <a:pt x="37" y="1164"/>
                </a:lnTo>
                <a:lnTo>
                  <a:pt x="40" y="1169"/>
                </a:lnTo>
                <a:lnTo>
                  <a:pt x="42" y="1173"/>
                </a:lnTo>
                <a:lnTo>
                  <a:pt x="44" y="1177"/>
                </a:lnTo>
                <a:lnTo>
                  <a:pt x="48" y="1180"/>
                </a:lnTo>
                <a:lnTo>
                  <a:pt x="56" y="1186"/>
                </a:lnTo>
                <a:lnTo>
                  <a:pt x="65" y="1188"/>
                </a:lnTo>
                <a:lnTo>
                  <a:pt x="75" y="1191"/>
                </a:lnTo>
                <a:lnTo>
                  <a:pt x="87" y="1192"/>
                </a:lnTo>
                <a:lnTo>
                  <a:pt x="98" y="1192"/>
                </a:lnTo>
                <a:lnTo>
                  <a:pt x="98" y="1192"/>
                </a:lnTo>
                <a:lnTo>
                  <a:pt x="190" y="1192"/>
                </a:lnTo>
                <a:lnTo>
                  <a:pt x="190" y="1192"/>
                </a:lnTo>
                <a:lnTo>
                  <a:pt x="195" y="1192"/>
                </a:lnTo>
                <a:lnTo>
                  <a:pt x="199" y="1193"/>
                </a:lnTo>
                <a:lnTo>
                  <a:pt x="203" y="1195"/>
                </a:lnTo>
                <a:lnTo>
                  <a:pt x="206" y="1198"/>
                </a:lnTo>
                <a:lnTo>
                  <a:pt x="213" y="1203"/>
                </a:lnTo>
                <a:lnTo>
                  <a:pt x="218" y="1211"/>
                </a:lnTo>
                <a:lnTo>
                  <a:pt x="221" y="1221"/>
                </a:lnTo>
                <a:lnTo>
                  <a:pt x="225" y="1231"/>
                </a:lnTo>
                <a:lnTo>
                  <a:pt x="229" y="1254"/>
                </a:lnTo>
                <a:lnTo>
                  <a:pt x="235" y="1277"/>
                </a:lnTo>
                <a:lnTo>
                  <a:pt x="239" y="1287"/>
                </a:lnTo>
                <a:lnTo>
                  <a:pt x="243" y="1297"/>
                </a:lnTo>
                <a:lnTo>
                  <a:pt x="248" y="1305"/>
                </a:lnTo>
                <a:lnTo>
                  <a:pt x="255" y="1311"/>
                </a:lnTo>
                <a:lnTo>
                  <a:pt x="259" y="1314"/>
                </a:lnTo>
                <a:lnTo>
                  <a:pt x="264" y="1315"/>
                </a:lnTo>
                <a:lnTo>
                  <a:pt x="269" y="1316"/>
                </a:lnTo>
                <a:lnTo>
                  <a:pt x="274" y="1316"/>
                </a:lnTo>
                <a:lnTo>
                  <a:pt x="274" y="1316"/>
                </a:lnTo>
                <a:lnTo>
                  <a:pt x="281" y="1316"/>
                </a:lnTo>
                <a:lnTo>
                  <a:pt x="288" y="1314"/>
                </a:lnTo>
                <a:lnTo>
                  <a:pt x="300" y="1309"/>
                </a:lnTo>
                <a:lnTo>
                  <a:pt x="312" y="1302"/>
                </a:lnTo>
                <a:lnTo>
                  <a:pt x="319" y="1300"/>
                </a:lnTo>
                <a:lnTo>
                  <a:pt x="326" y="1299"/>
                </a:lnTo>
                <a:lnTo>
                  <a:pt x="326" y="1299"/>
                </a:lnTo>
                <a:lnTo>
                  <a:pt x="329" y="1303"/>
                </a:lnTo>
                <a:lnTo>
                  <a:pt x="333" y="1307"/>
                </a:lnTo>
                <a:lnTo>
                  <a:pt x="338" y="1309"/>
                </a:lnTo>
                <a:lnTo>
                  <a:pt x="344" y="1309"/>
                </a:lnTo>
                <a:lnTo>
                  <a:pt x="344" y="1309"/>
                </a:lnTo>
                <a:lnTo>
                  <a:pt x="349" y="1309"/>
                </a:lnTo>
                <a:lnTo>
                  <a:pt x="354" y="1307"/>
                </a:lnTo>
                <a:lnTo>
                  <a:pt x="362" y="1300"/>
                </a:lnTo>
                <a:lnTo>
                  <a:pt x="370" y="1294"/>
                </a:lnTo>
                <a:lnTo>
                  <a:pt x="373" y="1292"/>
                </a:lnTo>
                <a:lnTo>
                  <a:pt x="378" y="1291"/>
                </a:lnTo>
                <a:lnTo>
                  <a:pt x="378" y="1291"/>
                </a:lnTo>
                <a:lnTo>
                  <a:pt x="385" y="1293"/>
                </a:lnTo>
                <a:lnTo>
                  <a:pt x="396" y="1299"/>
                </a:lnTo>
                <a:lnTo>
                  <a:pt x="410" y="1306"/>
                </a:lnTo>
                <a:lnTo>
                  <a:pt x="425" y="1315"/>
                </a:lnTo>
                <a:lnTo>
                  <a:pt x="439" y="1325"/>
                </a:lnTo>
                <a:lnTo>
                  <a:pt x="450" y="1334"/>
                </a:lnTo>
                <a:lnTo>
                  <a:pt x="460" y="1344"/>
                </a:lnTo>
                <a:lnTo>
                  <a:pt x="461" y="1347"/>
                </a:lnTo>
                <a:lnTo>
                  <a:pt x="462" y="1351"/>
                </a:lnTo>
                <a:lnTo>
                  <a:pt x="462" y="1351"/>
                </a:lnTo>
                <a:lnTo>
                  <a:pt x="462" y="1379"/>
                </a:lnTo>
                <a:lnTo>
                  <a:pt x="462" y="1379"/>
                </a:lnTo>
                <a:lnTo>
                  <a:pt x="463" y="1390"/>
                </a:lnTo>
                <a:lnTo>
                  <a:pt x="466" y="1401"/>
                </a:lnTo>
                <a:lnTo>
                  <a:pt x="471" y="1415"/>
                </a:lnTo>
                <a:lnTo>
                  <a:pt x="477" y="1427"/>
                </a:lnTo>
                <a:lnTo>
                  <a:pt x="477" y="1427"/>
                </a:lnTo>
                <a:lnTo>
                  <a:pt x="480" y="1432"/>
                </a:lnTo>
                <a:lnTo>
                  <a:pt x="484" y="1438"/>
                </a:lnTo>
                <a:lnTo>
                  <a:pt x="487" y="1450"/>
                </a:lnTo>
                <a:lnTo>
                  <a:pt x="489" y="1461"/>
                </a:lnTo>
                <a:lnTo>
                  <a:pt x="492" y="1473"/>
                </a:lnTo>
                <a:lnTo>
                  <a:pt x="494" y="1483"/>
                </a:lnTo>
                <a:lnTo>
                  <a:pt x="496" y="1493"/>
                </a:lnTo>
                <a:lnTo>
                  <a:pt x="502" y="1502"/>
                </a:lnTo>
                <a:lnTo>
                  <a:pt x="506" y="1507"/>
                </a:lnTo>
                <a:lnTo>
                  <a:pt x="510" y="1512"/>
                </a:lnTo>
                <a:lnTo>
                  <a:pt x="510" y="1512"/>
                </a:lnTo>
                <a:lnTo>
                  <a:pt x="579" y="1512"/>
                </a:lnTo>
                <a:lnTo>
                  <a:pt x="579" y="1512"/>
                </a:lnTo>
                <a:lnTo>
                  <a:pt x="579" y="1512"/>
                </a:lnTo>
                <a:lnTo>
                  <a:pt x="595" y="1529"/>
                </a:lnTo>
                <a:lnTo>
                  <a:pt x="609" y="1545"/>
                </a:lnTo>
                <a:lnTo>
                  <a:pt x="624" y="1559"/>
                </a:lnTo>
                <a:lnTo>
                  <a:pt x="632" y="1565"/>
                </a:lnTo>
                <a:lnTo>
                  <a:pt x="642" y="1570"/>
                </a:lnTo>
                <a:lnTo>
                  <a:pt x="642" y="1570"/>
                </a:lnTo>
                <a:lnTo>
                  <a:pt x="649" y="1574"/>
                </a:lnTo>
                <a:lnTo>
                  <a:pt x="659" y="1577"/>
                </a:lnTo>
                <a:lnTo>
                  <a:pt x="677" y="1583"/>
                </a:lnTo>
                <a:lnTo>
                  <a:pt x="698" y="1588"/>
                </a:lnTo>
                <a:lnTo>
                  <a:pt x="718" y="1591"/>
                </a:lnTo>
                <a:lnTo>
                  <a:pt x="758" y="1598"/>
                </a:lnTo>
                <a:lnTo>
                  <a:pt x="775" y="1603"/>
                </a:lnTo>
                <a:lnTo>
                  <a:pt x="789" y="1607"/>
                </a:lnTo>
                <a:lnTo>
                  <a:pt x="789" y="1607"/>
                </a:lnTo>
                <a:lnTo>
                  <a:pt x="800" y="1614"/>
                </a:lnTo>
                <a:lnTo>
                  <a:pt x="809" y="1621"/>
                </a:lnTo>
                <a:lnTo>
                  <a:pt x="817" y="1629"/>
                </a:lnTo>
                <a:lnTo>
                  <a:pt x="825" y="1637"/>
                </a:lnTo>
                <a:lnTo>
                  <a:pt x="838" y="1656"/>
                </a:lnTo>
                <a:lnTo>
                  <a:pt x="851" y="1673"/>
                </a:lnTo>
                <a:lnTo>
                  <a:pt x="857" y="1681"/>
                </a:lnTo>
                <a:lnTo>
                  <a:pt x="863" y="1689"/>
                </a:lnTo>
                <a:lnTo>
                  <a:pt x="871" y="1696"/>
                </a:lnTo>
                <a:lnTo>
                  <a:pt x="880" y="1702"/>
                </a:lnTo>
                <a:lnTo>
                  <a:pt x="890" y="1706"/>
                </a:lnTo>
                <a:lnTo>
                  <a:pt x="900" y="1710"/>
                </a:lnTo>
                <a:lnTo>
                  <a:pt x="914" y="1713"/>
                </a:lnTo>
                <a:lnTo>
                  <a:pt x="928" y="1713"/>
                </a:lnTo>
                <a:lnTo>
                  <a:pt x="928" y="1713"/>
                </a:lnTo>
                <a:lnTo>
                  <a:pt x="947" y="1714"/>
                </a:lnTo>
                <a:lnTo>
                  <a:pt x="965" y="1718"/>
                </a:lnTo>
                <a:lnTo>
                  <a:pt x="983" y="1720"/>
                </a:lnTo>
                <a:lnTo>
                  <a:pt x="1001" y="1721"/>
                </a:lnTo>
                <a:lnTo>
                  <a:pt x="1001" y="1721"/>
                </a:lnTo>
                <a:lnTo>
                  <a:pt x="1010" y="1720"/>
                </a:lnTo>
                <a:lnTo>
                  <a:pt x="1016" y="1719"/>
                </a:lnTo>
                <a:lnTo>
                  <a:pt x="1022" y="1715"/>
                </a:lnTo>
                <a:lnTo>
                  <a:pt x="1028" y="1711"/>
                </a:lnTo>
                <a:lnTo>
                  <a:pt x="1034" y="1706"/>
                </a:lnTo>
                <a:lnTo>
                  <a:pt x="1038" y="1702"/>
                </a:lnTo>
                <a:lnTo>
                  <a:pt x="1048" y="1690"/>
                </a:lnTo>
                <a:lnTo>
                  <a:pt x="1056" y="1679"/>
                </a:lnTo>
                <a:lnTo>
                  <a:pt x="1065" y="1668"/>
                </a:lnTo>
                <a:lnTo>
                  <a:pt x="1071" y="1665"/>
                </a:lnTo>
                <a:lnTo>
                  <a:pt x="1076" y="1661"/>
                </a:lnTo>
                <a:lnTo>
                  <a:pt x="1083" y="1659"/>
                </a:lnTo>
                <a:lnTo>
                  <a:pt x="1090" y="1659"/>
                </a:lnTo>
                <a:lnTo>
                  <a:pt x="1090" y="1659"/>
                </a:lnTo>
                <a:lnTo>
                  <a:pt x="1095" y="1659"/>
                </a:lnTo>
                <a:lnTo>
                  <a:pt x="1099" y="1660"/>
                </a:lnTo>
                <a:lnTo>
                  <a:pt x="1103" y="1662"/>
                </a:lnTo>
                <a:lnTo>
                  <a:pt x="1107" y="1666"/>
                </a:lnTo>
                <a:lnTo>
                  <a:pt x="1114" y="1673"/>
                </a:lnTo>
                <a:lnTo>
                  <a:pt x="1120" y="1682"/>
                </a:lnTo>
                <a:lnTo>
                  <a:pt x="1132" y="1700"/>
                </a:lnTo>
                <a:lnTo>
                  <a:pt x="1136" y="1707"/>
                </a:lnTo>
                <a:lnTo>
                  <a:pt x="1142" y="1713"/>
                </a:lnTo>
                <a:lnTo>
                  <a:pt x="1142" y="1713"/>
                </a:lnTo>
                <a:lnTo>
                  <a:pt x="1145" y="1718"/>
                </a:lnTo>
                <a:lnTo>
                  <a:pt x="1149" y="1721"/>
                </a:lnTo>
                <a:lnTo>
                  <a:pt x="1152" y="1722"/>
                </a:lnTo>
                <a:lnTo>
                  <a:pt x="1156" y="1723"/>
                </a:lnTo>
                <a:lnTo>
                  <a:pt x="1163" y="1725"/>
                </a:lnTo>
                <a:lnTo>
                  <a:pt x="1170" y="1722"/>
                </a:lnTo>
                <a:lnTo>
                  <a:pt x="1184" y="1717"/>
                </a:lnTo>
                <a:lnTo>
                  <a:pt x="1193" y="1715"/>
                </a:lnTo>
                <a:lnTo>
                  <a:pt x="1196" y="1717"/>
                </a:lnTo>
                <a:lnTo>
                  <a:pt x="1201" y="1717"/>
                </a:lnTo>
                <a:lnTo>
                  <a:pt x="1201" y="1717"/>
                </a:lnTo>
                <a:lnTo>
                  <a:pt x="1207" y="1721"/>
                </a:lnTo>
                <a:lnTo>
                  <a:pt x="1213" y="1727"/>
                </a:lnTo>
                <a:lnTo>
                  <a:pt x="1217" y="1733"/>
                </a:lnTo>
                <a:lnTo>
                  <a:pt x="1220" y="1740"/>
                </a:lnTo>
                <a:lnTo>
                  <a:pt x="1225" y="1751"/>
                </a:lnTo>
                <a:lnTo>
                  <a:pt x="1228" y="1757"/>
                </a:lnTo>
                <a:lnTo>
                  <a:pt x="1234" y="1761"/>
                </a:lnTo>
                <a:lnTo>
                  <a:pt x="1234" y="1761"/>
                </a:lnTo>
                <a:lnTo>
                  <a:pt x="1240" y="1765"/>
                </a:lnTo>
                <a:lnTo>
                  <a:pt x="1247" y="1768"/>
                </a:lnTo>
                <a:lnTo>
                  <a:pt x="1252" y="1769"/>
                </a:lnTo>
                <a:lnTo>
                  <a:pt x="1259" y="1769"/>
                </a:lnTo>
                <a:lnTo>
                  <a:pt x="1272" y="1769"/>
                </a:lnTo>
                <a:lnTo>
                  <a:pt x="1278" y="1771"/>
                </a:lnTo>
                <a:lnTo>
                  <a:pt x="1285" y="1772"/>
                </a:lnTo>
                <a:lnTo>
                  <a:pt x="1285" y="1772"/>
                </a:lnTo>
                <a:lnTo>
                  <a:pt x="1291" y="1775"/>
                </a:lnTo>
                <a:lnTo>
                  <a:pt x="1297" y="1780"/>
                </a:lnTo>
                <a:lnTo>
                  <a:pt x="1306" y="1789"/>
                </a:lnTo>
                <a:lnTo>
                  <a:pt x="1317" y="1798"/>
                </a:lnTo>
                <a:lnTo>
                  <a:pt x="1323" y="1802"/>
                </a:lnTo>
                <a:lnTo>
                  <a:pt x="1328" y="1805"/>
                </a:lnTo>
                <a:lnTo>
                  <a:pt x="1328" y="1805"/>
                </a:lnTo>
                <a:lnTo>
                  <a:pt x="1328" y="1805"/>
                </a:lnTo>
                <a:lnTo>
                  <a:pt x="1328" y="1805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9525" cap="flat" cmpd="sng" algn="ctr">
            <a:solidFill>
              <a:srgbClr val="FFFFFF"/>
            </a:solidFill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marL="0" marR="0" lvl="0" indent="-268288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Picture 9" descr="C:\Documents and Settings\lplehanova.IPK\Рабочий стол\новый логотип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122441"/>
            <a:ext cx="830466" cy="949105"/>
          </a:xfrm>
          <a:prstGeom prst="rect">
            <a:avLst/>
          </a:prstGeom>
        </p:spPr>
      </p:pic>
      <p:graphicFrame>
        <p:nvGraphicFramePr>
          <p:cNvPr id="19" name="Схема 18"/>
          <p:cNvGraphicFramePr/>
          <p:nvPr/>
        </p:nvGraphicFramePr>
        <p:xfrm>
          <a:off x="285720" y="1571612"/>
          <a:ext cx="8858280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C:\Documents and Settings\lplehanova.IPK\Рабочий стол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285728"/>
            <a:ext cx="2564384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81" name="Picture 9" descr="C:\Documents and Settings\lplehanova.IPK\Рабочий стол\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28604"/>
            <a:ext cx="2600000" cy="42288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82" name="Picture 10" descr="C:\Documents and Settings\lplehanova.IPK\Рабочий стол\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2857496"/>
            <a:ext cx="2571723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83" name="Picture 11" descr="C:\Documents and Settings\lplehanova.IPK\Рабочий стол\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08" y="2857496"/>
            <a:ext cx="2613612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3"/>
          <a:stretch>
            <a:fillRect/>
          </a:stretch>
        </p:blipFill>
        <p:spPr>
          <a:xfrm>
            <a:off x="285720" y="214290"/>
            <a:ext cx="8572559" cy="6143668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ChangeArrowheads="1"/>
          </p:cNvSpPr>
          <p:nvPr/>
        </p:nvSpPr>
        <p:spPr bwMode="auto">
          <a:xfrm>
            <a:off x="0" y="600076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2000240"/>
            <a:ext cx="764386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>
                  <a:prstDash val="solid"/>
                </a:ln>
                <a:solidFill>
                  <a:srgbClr val="29567F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Спасибо </a:t>
            </a:r>
            <a:br>
              <a:rPr lang="ru-RU" sz="5400" b="1" dirty="0" smtClean="0">
                <a:ln>
                  <a:prstDash val="solid"/>
                </a:ln>
                <a:solidFill>
                  <a:srgbClr val="29567F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ru-RU" sz="5400" b="1" dirty="0" smtClean="0">
                <a:ln>
                  <a:prstDash val="solid"/>
                </a:ln>
                <a:solidFill>
                  <a:srgbClr val="29567F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за внимание!</a:t>
            </a:r>
            <a:endParaRPr lang="ru-RU" sz="5400" b="1" dirty="0">
              <a:ln>
                <a:prstDash val="solid"/>
              </a:ln>
              <a:solidFill>
                <a:srgbClr val="29567F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7" name="Picture 3" descr="&amp;Ucy;&amp;chcy;&amp;acy;&amp;scy;&amp;tcy;&amp;ncy;&amp;icy;&amp;kcy;&amp;icy; &amp;kcy;&amp;ocy;&amp;ncy;&amp;kcy;&amp;ucy;&amp;rcy;&amp;scy;&amp;acy; «&amp;Ucy;&amp;chcy;&amp;icy;&amp;tcy;&amp;iecy;&amp;lcy;&amp;softcy; &amp;gcy;&amp;ocy;&amp;dcy;&amp;acy; &amp;YAcy;&amp;mcy;&amp;acy;&amp;lcy;&amp;acy;-2014» &amp;pcy;&amp;rcy;&amp;ocy;&amp;vcy;&amp;iecy;&amp;lcy;&amp;icy; &amp;rcy;&amp;acy;&amp;zcy;&amp;gcy;&amp;ocy;&amp;vcy;&amp;ocy;&amp;rcy; &amp;scy; &amp;ucy;&amp;chcy;&amp;acy;&amp;shchcy;&amp;icy;&amp;mcy;&amp;icy;&amp;scy;&amp;ya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357694"/>
            <a:ext cx="1781479" cy="1232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5" descr="&amp;Vcy; &amp;Ncy;&amp;ocy;&amp;vcy;&amp;ocy;&amp;mcy; &amp;Ucy;&amp;rcy;&amp;iecy;&amp;ncy;&amp;gcy;&amp;ocy;&amp;iecy; &amp;scy;&amp;ocy;&amp;scy;&amp;tcy;&amp;ocy;&amp;yacy;&amp;lcy;&amp;scy;&amp;yacy; &amp;ocy;&amp;kcy;&amp;rcy;&amp;ucy;&amp;zhcy;&amp;ncy;&amp;ocy;&amp;jcy; &amp;icy;&amp;scy;&amp;scy;&amp;lcy;&amp;iecy;&amp;dcy;&amp;ocy;&amp;vcy;&amp;acy;&amp;tcy;&amp;iecy;&amp;lcy;&amp;softcy;&amp;scy;&amp;kcy;&amp;icy;&amp;jcy; &amp;pcy;&amp;rcy;&amp;acy;&amp;kcy;&amp;tcy;&amp;icy;&amp;kcy;&amp;ucy;&amp;m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4357694"/>
            <a:ext cx="1781480" cy="1232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7" descr="&amp;Vcy; &amp;SHcy;&amp;ucy;&amp;rcy;&amp;ycy;&amp;shcy;&amp;kcy;&amp;acy;&amp;rcy;&amp;scy;&amp;kcy;&amp;ocy;&amp;mcy; &amp;rcy;&amp;acy;&amp;jcy;&amp;ocy;&amp;ncy;&amp;iecy; &amp;rcy;&amp;acy;&amp;bcy;&amp;ocy;&amp;tcy;&amp;acy;&amp;yucy;&amp;tcy; &amp;pcy;&amp;rcy;&amp;icy;&amp;shcy;&amp;kcy;&amp;ocy;&amp;lcy;&amp;softcy;&amp;ncy;&amp;ycy;&amp;iecy; &amp;lcy;&amp;iecy;&amp;tcy;&amp;ncy;&amp;icy;&amp;iecy; &amp;pcy;&amp;lcy;&amp;ocy;&amp;shchcy;&amp;acy;&amp;dcy;&amp;kcy;&amp;i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4357694"/>
            <a:ext cx="1781480" cy="1232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 descr="&amp;Ocy;&amp;scy;&amp;tcy;&amp;acy;&amp;pcy; &amp;YAcy;&amp;vcy;&amp;ocy;&amp;rcy;&amp;scy;&amp;kcy;&amp;icy;&amp;jcy; &amp;pcy;&amp;rcy;&amp;iecy;&amp;dcy;&amp;scy;&amp;tcy;&amp;acy;&amp;vcy;&amp;icy;&amp;tcy; &amp;YAcy;&amp;mcy;&amp;acy;&amp;lcy; &amp;ncy;&amp;acy; &amp;Vcy;&amp;scy;&amp;iecy;&amp;rcy;&amp;ocy;&amp;scy;&amp;scy;&amp;icy;&amp;jcy;&amp;scy;&amp;kcy;&amp;ocy;&amp;mcy; &amp;kcy;&amp;ocy;&amp;ncy;&amp;kcy;&amp;ucy;&amp;rcy;&amp;scy;&amp;iecy; «&amp;Ucy;&amp;chcy;&amp;icy;&amp;tcy;&amp;iecy;&amp;lcy;&amp;softcy; &amp;gcy;&amp;ocy;&amp;dcy;&amp;acy; &amp;Rcy;&amp;ocy;&amp;scy;&amp;scy;&amp;icy;&amp;icy; – 2014»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00892" y="4357694"/>
            <a:ext cx="1781480" cy="1232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Freeform 133"/>
          <p:cNvSpPr>
            <a:spLocks/>
          </p:cNvSpPr>
          <p:nvPr/>
        </p:nvSpPr>
        <p:spPr bwMode="auto">
          <a:xfrm rot="21261509">
            <a:off x="7912095" y="48095"/>
            <a:ext cx="1035085" cy="1148540"/>
          </a:xfrm>
          <a:custGeom>
            <a:avLst/>
            <a:gdLst/>
            <a:ahLst/>
            <a:cxnLst>
              <a:cxn ang="0">
                <a:pos x="1366" y="1758"/>
              </a:cxn>
              <a:cxn ang="0">
                <a:pos x="1401" y="1649"/>
              </a:cxn>
              <a:cxn ang="0">
                <a:pos x="1451" y="1525"/>
              </a:cxn>
              <a:cxn ang="0">
                <a:pos x="1357" y="1395"/>
              </a:cxn>
              <a:cxn ang="0">
                <a:pos x="1312" y="1249"/>
              </a:cxn>
              <a:cxn ang="0">
                <a:pos x="1266" y="1059"/>
              </a:cxn>
              <a:cxn ang="0">
                <a:pos x="1288" y="900"/>
              </a:cxn>
              <a:cxn ang="0">
                <a:pos x="1306" y="827"/>
              </a:cxn>
              <a:cxn ang="0">
                <a:pos x="1266" y="718"/>
              </a:cxn>
              <a:cxn ang="0">
                <a:pos x="1145" y="653"/>
              </a:cxn>
              <a:cxn ang="0">
                <a:pos x="1227" y="516"/>
              </a:cxn>
              <a:cxn ang="0">
                <a:pos x="1187" y="371"/>
              </a:cxn>
              <a:cxn ang="0">
                <a:pos x="1237" y="292"/>
              </a:cxn>
              <a:cxn ang="0">
                <a:pos x="1167" y="226"/>
              </a:cxn>
              <a:cxn ang="0">
                <a:pos x="1144" y="268"/>
              </a:cxn>
              <a:cxn ang="0">
                <a:pos x="1030" y="262"/>
              </a:cxn>
              <a:cxn ang="0">
                <a:pos x="1136" y="413"/>
              </a:cxn>
              <a:cxn ang="0">
                <a:pos x="1060" y="378"/>
              </a:cxn>
              <a:cxn ang="0">
                <a:pos x="1008" y="229"/>
              </a:cxn>
              <a:cxn ang="0">
                <a:pos x="1014" y="74"/>
              </a:cxn>
              <a:cxn ang="0">
                <a:pos x="954" y="215"/>
              </a:cxn>
              <a:cxn ang="0">
                <a:pos x="876" y="333"/>
              </a:cxn>
              <a:cxn ang="0">
                <a:pos x="837" y="590"/>
              </a:cxn>
              <a:cxn ang="0">
                <a:pos x="943" y="667"/>
              </a:cxn>
              <a:cxn ang="0">
                <a:pos x="1033" y="802"/>
              </a:cxn>
              <a:cxn ang="0">
                <a:pos x="990" y="901"/>
              </a:cxn>
              <a:cxn ang="0">
                <a:pos x="987" y="936"/>
              </a:cxn>
              <a:cxn ang="0">
                <a:pos x="990" y="779"/>
              </a:cxn>
              <a:cxn ang="0">
                <a:pos x="865" y="712"/>
              </a:cxn>
              <a:cxn ang="0">
                <a:pos x="783" y="924"/>
              </a:cxn>
              <a:cxn ang="0">
                <a:pos x="654" y="1028"/>
              </a:cxn>
              <a:cxn ang="0">
                <a:pos x="506" y="1008"/>
              </a:cxn>
              <a:cxn ang="0">
                <a:pos x="496" y="934"/>
              </a:cxn>
              <a:cxn ang="0">
                <a:pos x="594" y="1019"/>
              </a:cxn>
              <a:cxn ang="0">
                <a:pos x="752" y="842"/>
              </a:cxn>
              <a:cxn ang="0">
                <a:pos x="768" y="675"/>
              </a:cxn>
              <a:cxn ang="0">
                <a:pos x="852" y="376"/>
              </a:cxn>
              <a:cxn ang="0">
                <a:pos x="843" y="229"/>
              </a:cxn>
              <a:cxn ang="0">
                <a:pos x="913" y="100"/>
              </a:cxn>
              <a:cxn ang="0">
                <a:pos x="781" y="1"/>
              </a:cxn>
              <a:cxn ang="0">
                <a:pos x="670" y="168"/>
              </a:cxn>
              <a:cxn ang="0">
                <a:pos x="540" y="274"/>
              </a:cxn>
              <a:cxn ang="0">
                <a:pos x="514" y="412"/>
              </a:cxn>
              <a:cxn ang="0">
                <a:pos x="533" y="527"/>
              </a:cxn>
              <a:cxn ang="0">
                <a:pos x="547" y="664"/>
              </a:cxn>
              <a:cxn ang="0">
                <a:pos x="438" y="576"/>
              </a:cxn>
              <a:cxn ang="0">
                <a:pos x="359" y="565"/>
              </a:cxn>
              <a:cxn ang="0">
                <a:pos x="334" y="679"/>
              </a:cxn>
              <a:cxn ang="0">
                <a:pos x="323" y="795"/>
              </a:cxn>
              <a:cxn ang="0">
                <a:pos x="31" y="949"/>
              </a:cxn>
              <a:cxn ang="0">
                <a:pos x="0" y="1111"/>
              </a:cxn>
              <a:cxn ang="0">
                <a:pos x="48" y="1180"/>
              </a:cxn>
              <a:cxn ang="0">
                <a:pos x="225" y="1231"/>
              </a:cxn>
              <a:cxn ang="0">
                <a:pos x="319" y="1300"/>
              </a:cxn>
              <a:cxn ang="0">
                <a:pos x="396" y="1299"/>
              </a:cxn>
              <a:cxn ang="0">
                <a:pos x="480" y="1432"/>
              </a:cxn>
              <a:cxn ang="0">
                <a:pos x="624" y="1559"/>
              </a:cxn>
              <a:cxn ang="0">
                <a:pos x="825" y="1637"/>
              </a:cxn>
              <a:cxn ang="0">
                <a:pos x="1001" y="1721"/>
              </a:cxn>
              <a:cxn ang="0">
                <a:pos x="1099" y="1660"/>
              </a:cxn>
              <a:cxn ang="0">
                <a:pos x="1193" y="1715"/>
              </a:cxn>
              <a:cxn ang="0">
                <a:pos x="1272" y="1769"/>
              </a:cxn>
            </a:cxnLst>
            <a:rect l="0" t="0" r="r" b="b"/>
            <a:pathLst>
              <a:path w="1454" h="1810">
                <a:moveTo>
                  <a:pt x="1328" y="1805"/>
                </a:moveTo>
                <a:lnTo>
                  <a:pt x="1328" y="1810"/>
                </a:lnTo>
                <a:lnTo>
                  <a:pt x="1328" y="1810"/>
                </a:lnTo>
                <a:lnTo>
                  <a:pt x="1328" y="1810"/>
                </a:lnTo>
                <a:lnTo>
                  <a:pt x="1336" y="1807"/>
                </a:lnTo>
                <a:lnTo>
                  <a:pt x="1342" y="1806"/>
                </a:lnTo>
                <a:lnTo>
                  <a:pt x="1348" y="1805"/>
                </a:lnTo>
                <a:lnTo>
                  <a:pt x="1355" y="1802"/>
                </a:lnTo>
                <a:lnTo>
                  <a:pt x="1355" y="1802"/>
                </a:lnTo>
                <a:lnTo>
                  <a:pt x="1358" y="1798"/>
                </a:lnTo>
                <a:lnTo>
                  <a:pt x="1361" y="1795"/>
                </a:lnTo>
                <a:lnTo>
                  <a:pt x="1362" y="1789"/>
                </a:lnTo>
                <a:lnTo>
                  <a:pt x="1363" y="1783"/>
                </a:lnTo>
                <a:lnTo>
                  <a:pt x="1364" y="1771"/>
                </a:lnTo>
                <a:lnTo>
                  <a:pt x="1366" y="1758"/>
                </a:lnTo>
                <a:lnTo>
                  <a:pt x="1366" y="1758"/>
                </a:lnTo>
                <a:lnTo>
                  <a:pt x="1367" y="1752"/>
                </a:lnTo>
                <a:lnTo>
                  <a:pt x="1370" y="1748"/>
                </a:lnTo>
                <a:lnTo>
                  <a:pt x="1377" y="1738"/>
                </a:lnTo>
                <a:lnTo>
                  <a:pt x="1384" y="1731"/>
                </a:lnTo>
                <a:lnTo>
                  <a:pt x="1392" y="1725"/>
                </a:lnTo>
                <a:lnTo>
                  <a:pt x="1400" y="1717"/>
                </a:lnTo>
                <a:lnTo>
                  <a:pt x="1407" y="1708"/>
                </a:lnTo>
                <a:lnTo>
                  <a:pt x="1410" y="1704"/>
                </a:lnTo>
                <a:lnTo>
                  <a:pt x="1411" y="1699"/>
                </a:lnTo>
                <a:lnTo>
                  <a:pt x="1412" y="1693"/>
                </a:lnTo>
                <a:lnTo>
                  <a:pt x="1413" y="1688"/>
                </a:lnTo>
                <a:lnTo>
                  <a:pt x="1413" y="1688"/>
                </a:lnTo>
                <a:lnTo>
                  <a:pt x="1412" y="1676"/>
                </a:lnTo>
                <a:lnTo>
                  <a:pt x="1409" y="1666"/>
                </a:lnTo>
                <a:lnTo>
                  <a:pt x="1405" y="1657"/>
                </a:lnTo>
                <a:lnTo>
                  <a:pt x="1401" y="1649"/>
                </a:lnTo>
                <a:lnTo>
                  <a:pt x="1392" y="1634"/>
                </a:lnTo>
                <a:lnTo>
                  <a:pt x="1388" y="1626"/>
                </a:lnTo>
                <a:lnTo>
                  <a:pt x="1387" y="1619"/>
                </a:lnTo>
                <a:lnTo>
                  <a:pt x="1387" y="1619"/>
                </a:lnTo>
                <a:lnTo>
                  <a:pt x="1388" y="1607"/>
                </a:lnTo>
                <a:lnTo>
                  <a:pt x="1390" y="1598"/>
                </a:lnTo>
                <a:lnTo>
                  <a:pt x="1394" y="1590"/>
                </a:lnTo>
                <a:lnTo>
                  <a:pt x="1397" y="1583"/>
                </a:lnTo>
                <a:lnTo>
                  <a:pt x="1403" y="1577"/>
                </a:lnTo>
                <a:lnTo>
                  <a:pt x="1409" y="1573"/>
                </a:lnTo>
                <a:lnTo>
                  <a:pt x="1420" y="1562"/>
                </a:lnTo>
                <a:lnTo>
                  <a:pt x="1433" y="1553"/>
                </a:lnTo>
                <a:lnTo>
                  <a:pt x="1439" y="1547"/>
                </a:lnTo>
                <a:lnTo>
                  <a:pt x="1443" y="1542"/>
                </a:lnTo>
                <a:lnTo>
                  <a:pt x="1448" y="1534"/>
                </a:lnTo>
                <a:lnTo>
                  <a:pt x="1451" y="1525"/>
                </a:lnTo>
                <a:lnTo>
                  <a:pt x="1454" y="1515"/>
                </a:lnTo>
                <a:lnTo>
                  <a:pt x="1454" y="1504"/>
                </a:lnTo>
                <a:lnTo>
                  <a:pt x="1454" y="1504"/>
                </a:lnTo>
                <a:lnTo>
                  <a:pt x="1453" y="1483"/>
                </a:lnTo>
                <a:lnTo>
                  <a:pt x="1450" y="1465"/>
                </a:lnTo>
                <a:lnTo>
                  <a:pt x="1448" y="1447"/>
                </a:lnTo>
                <a:lnTo>
                  <a:pt x="1446" y="1430"/>
                </a:lnTo>
                <a:lnTo>
                  <a:pt x="1446" y="1430"/>
                </a:lnTo>
                <a:lnTo>
                  <a:pt x="1435" y="1430"/>
                </a:lnTo>
                <a:lnTo>
                  <a:pt x="1422" y="1428"/>
                </a:lnTo>
                <a:lnTo>
                  <a:pt x="1407" y="1423"/>
                </a:lnTo>
                <a:lnTo>
                  <a:pt x="1390" y="1418"/>
                </a:lnTo>
                <a:lnTo>
                  <a:pt x="1377" y="1412"/>
                </a:lnTo>
                <a:lnTo>
                  <a:pt x="1365" y="1405"/>
                </a:lnTo>
                <a:lnTo>
                  <a:pt x="1361" y="1400"/>
                </a:lnTo>
                <a:lnTo>
                  <a:pt x="1357" y="1395"/>
                </a:lnTo>
                <a:lnTo>
                  <a:pt x="1355" y="1391"/>
                </a:lnTo>
                <a:lnTo>
                  <a:pt x="1355" y="1386"/>
                </a:lnTo>
                <a:lnTo>
                  <a:pt x="1355" y="1386"/>
                </a:lnTo>
                <a:lnTo>
                  <a:pt x="1355" y="1382"/>
                </a:lnTo>
                <a:lnTo>
                  <a:pt x="1356" y="1377"/>
                </a:lnTo>
                <a:lnTo>
                  <a:pt x="1361" y="1369"/>
                </a:lnTo>
                <a:lnTo>
                  <a:pt x="1365" y="1362"/>
                </a:lnTo>
                <a:lnTo>
                  <a:pt x="1370" y="1357"/>
                </a:lnTo>
                <a:lnTo>
                  <a:pt x="1370" y="1357"/>
                </a:lnTo>
                <a:lnTo>
                  <a:pt x="1366" y="1287"/>
                </a:lnTo>
                <a:lnTo>
                  <a:pt x="1366" y="1287"/>
                </a:lnTo>
                <a:lnTo>
                  <a:pt x="1366" y="1287"/>
                </a:lnTo>
                <a:lnTo>
                  <a:pt x="1343" y="1273"/>
                </a:lnTo>
                <a:lnTo>
                  <a:pt x="1332" y="1267"/>
                </a:lnTo>
                <a:lnTo>
                  <a:pt x="1321" y="1259"/>
                </a:lnTo>
                <a:lnTo>
                  <a:pt x="1312" y="1249"/>
                </a:lnTo>
                <a:lnTo>
                  <a:pt x="1309" y="1244"/>
                </a:lnTo>
                <a:lnTo>
                  <a:pt x="1305" y="1238"/>
                </a:lnTo>
                <a:lnTo>
                  <a:pt x="1303" y="1232"/>
                </a:lnTo>
                <a:lnTo>
                  <a:pt x="1301" y="1225"/>
                </a:lnTo>
                <a:lnTo>
                  <a:pt x="1300" y="1218"/>
                </a:lnTo>
                <a:lnTo>
                  <a:pt x="1300" y="1210"/>
                </a:lnTo>
                <a:lnTo>
                  <a:pt x="1300" y="1210"/>
                </a:lnTo>
                <a:lnTo>
                  <a:pt x="1300" y="1111"/>
                </a:lnTo>
                <a:lnTo>
                  <a:pt x="1300" y="1111"/>
                </a:lnTo>
                <a:lnTo>
                  <a:pt x="1298" y="1100"/>
                </a:lnTo>
                <a:lnTo>
                  <a:pt x="1296" y="1091"/>
                </a:lnTo>
                <a:lnTo>
                  <a:pt x="1294" y="1085"/>
                </a:lnTo>
                <a:lnTo>
                  <a:pt x="1289" y="1080"/>
                </a:lnTo>
                <a:lnTo>
                  <a:pt x="1279" y="1072"/>
                </a:lnTo>
                <a:lnTo>
                  <a:pt x="1273" y="1066"/>
                </a:lnTo>
                <a:lnTo>
                  <a:pt x="1266" y="1059"/>
                </a:lnTo>
                <a:lnTo>
                  <a:pt x="1266" y="1059"/>
                </a:lnTo>
                <a:lnTo>
                  <a:pt x="1263" y="1050"/>
                </a:lnTo>
                <a:lnTo>
                  <a:pt x="1259" y="1034"/>
                </a:lnTo>
                <a:lnTo>
                  <a:pt x="1251" y="992"/>
                </a:lnTo>
                <a:lnTo>
                  <a:pt x="1241" y="935"/>
                </a:lnTo>
                <a:lnTo>
                  <a:pt x="1241" y="935"/>
                </a:lnTo>
                <a:lnTo>
                  <a:pt x="1241" y="929"/>
                </a:lnTo>
                <a:lnTo>
                  <a:pt x="1244" y="925"/>
                </a:lnTo>
                <a:lnTo>
                  <a:pt x="1248" y="921"/>
                </a:lnTo>
                <a:lnTo>
                  <a:pt x="1254" y="920"/>
                </a:lnTo>
                <a:lnTo>
                  <a:pt x="1264" y="918"/>
                </a:lnTo>
                <a:lnTo>
                  <a:pt x="1274" y="916"/>
                </a:lnTo>
                <a:lnTo>
                  <a:pt x="1274" y="916"/>
                </a:lnTo>
                <a:lnTo>
                  <a:pt x="1279" y="911"/>
                </a:lnTo>
                <a:lnTo>
                  <a:pt x="1285" y="905"/>
                </a:lnTo>
                <a:lnTo>
                  <a:pt x="1288" y="900"/>
                </a:lnTo>
                <a:lnTo>
                  <a:pt x="1293" y="893"/>
                </a:lnTo>
                <a:lnTo>
                  <a:pt x="1295" y="885"/>
                </a:lnTo>
                <a:lnTo>
                  <a:pt x="1297" y="878"/>
                </a:lnTo>
                <a:lnTo>
                  <a:pt x="1298" y="871"/>
                </a:lnTo>
                <a:lnTo>
                  <a:pt x="1300" y="865"/>
                </a:lnTo>
                <a:lnTo>
                  <a:pt x="1300" y="865"/>
                </a:lnTo>
                <a:lnTo>
                  <a:pt x="1303" y="865"/>
                </a:lnTo>
                <a:lnTo>
                  <a:pt x="1300" y="857"/>
                </a:lnTo>
                <a:lnTo>
                  <a:pt x="1300" y="857"/>
                </a:lnTo>
                <a:lnTo>
                  <a:pt x="1300" y="857"/>
                </a:lnTo>
                <a:lnTo>
                  <a:pt x="1298" y="851"/>
                </a:lnTo>
                <a:lnTo>
                  <a:pt x="1297" y="845"/>
                </a:lnTo>
                <a:lnTo>
                  <a:pt x="1296" y="835"/>
                </a:lnTo>
                <a:lnTo>
                  <a:pt x="1296" y="835"/>
                </a:lnTo>
                <a:lnTo>
                  <a:pt x="1302" y="832"/>
                </a:lnTo>
                <a:lnTo>
                  <a:pt x="1306" y="827"/>
                </a:lnTo>
                <a:lnTo>
                  <a:pt x="1310" y="822"/>
                </a:lnTo>
                <a:lnTo>
                  <a:pt x="1312" y="818"/>
                </a:lnTo>
                <a:lnTo>
                  <a:pt x="1313" y="812"/>
                </a:lnTo>
                <a:lnTo>
                  <a:pt x="1313" y="806"/>
                </a:lnTo>
                <a:lnTo>
                  <a:pt x="1314" y="791"/>
                </a:lnTo>
                <a:lnTo>
                  <a:pt x="1314" y="791"/>
                </a:lnTo>
                <a:lnTo>
                  <a:pt x="1313" y="783"/>
                </a:lnTo>
                <a:lnTo>
                  <a:pt x="1312" y="776"/>
                </a:lnTo>
                <a:lnTo>
                  <a:pt x="1311" y="771"/>
                </a:lnTo>
                <a:lnTo>
                  <a:pt x="1309" y="765"/>
                </a:lnTo>
                <a:lnTo>
                  <a:pt x="1303" y="755"/>
                </a:lnTo>
                <a:lnTo>
                  <a:pt x="1296" y="746"/>
                </a:lnTo>
                <a:lnTo>
                  <a:pt x="1280" y="733"/>
                </a:lnTo>
                <a:lnTo>
                  <a:pt x="1273" y="726"/>
                </a:lnTo>
                <a:lnTo>
                  <a:pt x="1266" y="718"/>
                </a:lnTo>
                <a:lnTo>
                  <a:pt x="1266" y="718"/>
                </a:lnTo>
                <a:lnTo>
                  <a:pt x="1260" y="717"/>
                </a:lnTo>
                <a:lnTo>
                  <a:pt x="1256" y="719"/>
                </a:lnTo>
                <a:lnTo>
                  <a:pt x="1249" y="720"/>
                </a:lnTo>
                <a:lnTo>
                  <a:pt x="1244" y="721"/>
                </a:lnTo>
                <a:lnTo>
                  <a:pt x="1237" y="721"/>
                </a:lnTo>
                <a:lnTo>
                  <a:pt x="1237" y="721"/>
                </a:lnTo>
                <a:lnTo>
                  <a:pt x="1229" y="721"/>
                </a:lnTo>
                <a:lnTo>
                  <a:pt x="1222" y="719"/>
                </a:lnTo>
                <a:lnTo>
                  <a:pt x="1214" y="715"/>
                </a:lnTo>
                <a:lnTo>
                  <a:pt x="1205" y="711"/>
                </a:lnTo>
                <a:lnTo>
                  <a:pt x="1197" y="706"/>
                </a:lnTo>
                <a:lnTo>
                  <a:pt x="1188" y="699"/>
                </a:lnTo>
                <a:lnTo>
                  <a:pt x="1172" y="685"/>
                </a:lnTo>
                <a:lnTo>
                  <a:pt x="1157" y="671"/>
                </a:lnTo>
                <a:lnTo>
                  <a:pt x="1151" y="661"/>
                </a:lnTo>
                <a:lnTo>
                  <a:pt x="1145" y="653"/>
                </a:lnTo>
                <a:lnTo>
                  <a:pt x="1141" y="645"/>
                </a:lnTo>
                <a:lnTo>
                  <a:pt x="1137" y="637"/>
                </a:lnTo>
                <a:lnTo>
                  <a:pt x="1135" y="630"/>
                </a:lnTo>
                <a:lnTo>
                  <a:pt x="1134" y="622"/>
                </a:lnTo>
                <a:lnTo>
                  <a:pt x="1134" y="622"/>
                </a:lnTo>
                <a:lnTo>
                  <a:pt x="1135" y="607"/>
                </a:lnTo>
                <a:lnTo>
                  <a:pt x="1138" y="593"/>
                </a:lnTo>
                <a:lnTo>
                  <a:pt x="1143" y="583"/>
                </a:lnTo>
                <a:lnTo>
                  <a:pt x="1150" y="574"/>
                </a:lnTo>
                <a:lnTo>
                  <a:pt x="1158" y="567"/>
                </a:lnTo>
                <a:lnTo>
                  <a:pt x="1166" y="561"/>
                </a:lnTo>
                <a:lnTo>
                  <a:pt x="1186" y="551"/>
                </a:lnTo>
                <a:lnTo>
                  <a:pt x="1204" y="539"/>
                </a:lnTo>
                <a:lnTo>
                  <a:pt x="1213" y="534"/>
                </a:lnTo>
                <a:lnTo>
                  <a:pt x="1221" y="526"/>
                </a:lnTo>
                <a:lnTo>
                  <a:pt x="1227" y="516"/>
                </a:lnTo>
                <a:lnTo>
                  <a:pt x="1233" y="506"/>
                </a:lnTo>
                <a:lnTo>
                  <a:pt x="1236" y="492"/>
                </a:lnTo>
                <a:lnTo>
                  <a:pt x="1237" y="476"/>
                </a:lnTo>
                <a:lnTo>
                  <a:pt x="1237" y="476"/>
                </a:lnTo>
                <a:lnTo>
                  <a:pt x="1236" y="466"/>
                </a:lnTo>
                <a:lnTo>
                  <a:pt x="1235" y="455"/>
                </a:lnTo>
                <a:lnTo>
                  <a:pt x="1232" y="446"/>
                </a:lnTo>
                <a:lnTo>
                  <a:pt x="1229" y="438"/>
                </a:lnTo>
                <a:lnTo>
                  <a:pt x="1225" y="431"/>
                </a:lnTo>
                <a:lnTo>
                  <a:pt x="1221" y="423"/>
                </a:lnTo>
                <a:lnTo>
                  <a:pt x="1211" y="410"/>
                </a:lnTo>
                <a:lnTo>
                  <a:pt x="1202" y="399"/>
                </a:lnTo>
                <a:lnTo>
                  <a:pt x="1194" y="387"/>
                </a:lnTo>
                <a:lnTo>
                  <a:pt x="1190" y="383"/>
                </a:lnTo>
                <a:lnTo>
                  <a:pt x="1188" y="377"/>
                </a:lnTo>
                <a:lnTo>
                  <a:pt x="1187" y="371"/>
                </a:lnTo>
                <a:lnTo>
                  <a:pt x="1186" y="366"/>
                </a:lnTo>
                <a:lnTo>
                  <a:pt x="1186" y="366"/>
                </a:lnTo>
                <a:lnTo>
                  <a:pt x="1187" y="359"/>
                </a:lnTo>
                <a:lnTo>
                  <a:pt x="1188" y="354"/>
                </a:lnTo>
                <a:lnTo>
                  <a:pt x="1191" y="351"/>
                </a:lnTo>
                <a:lnTo>
                  <a:pt x="1195" y="347"/>
                </a:lnTo>
                <a:lnTo>
                  <a:pt x="1204" y="344"/>
                </a:lnTo>
                <a:lnTo>
                  <a:pt x="1214" y="339"/>
                </a:lnTo>
                <a:lnTo>
                  <a:pt x="1219" y="337"/>
                </a:lnTo>
                <a:lnTo>
                  <a:pt x="1224" y="335"/>
                </a:lnTo>
                <a:lnTo>
                  <a:pt x="1228" y="331"/>
                </a:lnTo>
                <a:lnTo>
                  <a:pt x="1232" y="326"/>
                </a:lnTo>
                <a:lnTo>
                  <a:pt x="1235" y="320"/>
                </a:lnTo>
                <a:lnTo>
                  <a:pt x="1237" y="313"/>
                </a:lnTo>
                <a:lnTo>
                  <a:pt x="1237" y="303"/>
                </a:lnTo>
                <a:lnTo>
                  <a:pt x="1237" y="292"/>
                </a:lnTo>
                <a:lnTo>
                  <a:pt x="1237" y="292"/>
                </a:lnTo>
                <a:lnTo>
                  <a:pt x="1235" y="284"/>
                </a:lnTo>
                <a:lnTo>
                  <a:pt x="1233" y="278"/>
                </a:lnTo>
                <a:lnTo>
                  <a:pt x="1229" y="272"/>
                </a:lnTo>
                <a:lnTo>
                  <a:pt x="1225" y="269"/>
                </a:lnTo>
                <a:lnTo>
                  <a:pt x="1219" y="265"/>
                </a:lnTo>
                <a:lnTo>
                  <a:pt x="1213" y="262"/>
                </a:lnTo>
                <a:lnTo>
                  <a:pt x="1201" y="257"/>
                </a:lnTo>
                <a:lnTo>
                  <a:pt x="1188" y="253"/>
                </a:lnTo>
                <a:lnTo>
                  <a:pt x="1182" y="251"/>
                </a:lnTo>
                <a:lnTo>
                  <a:pt x="1178" y="247"/>
                </a:lnTo>
                <a:lnTo>
                  <a:pt x="1173" y="244"/>
                </a:lnTo>
                <a:lnTo>
                  <a:pt x="1170" y="239"/>
                </a:lnTo>
                <a:lnTo>
                  <a:pt x="1167" y="233"/>
                </a:lnTo>
                <a:lnTo>
                  <a:pt x="1167" y="226"/>
                </a:lnTo>
                <a:lnTo>
                  <a:pt x="1167" y="226"/>
                </a:lnTo>
                <a:lnTo>
                  <a:pt x="1166" y="213"/>
                </a:lnTo>
                <a:lnTo>
                  <a:pt x="1167" y="207"/>
                </a:lnTo>
                <a:lnTo>
                  <a:pt x="1171" y="200"/>
                </a:lnTo>
                <a:lnTo>
                  <a:pt x="1171" y="200"/>
                </a:lnTo>
                <a:lnTo>
                  <a:pt x="1153" y="203"/>
                </a:lnTo>
                <a:lnTo>
                  <a:pt x="1136" y="207"/>
                </a:lnTo>
                <a:lnTo>
                  <a:pt x="1129" y="210"/>
                </a:lnTo>
                <a:lnTo>
                  <a:pt x="1122" y="213"/>
                </a:lnTo>
                <a:lnTo>
                  <a:pt x="1118" y="217"/>
                </a:lnTo>
                <a:lnTo>
                  <a:pt x="1115" y="223"/>
                </a:lnTo>
                <a:lnTo>
                  <a:pt x="1115" y="223"/>
                </a:lnTo>
                <a:lnTo>
                  <a:pt x="1127" y="234"/>
                </a:lnTo>
                <a:lnTo>
                  <a:pt x="1135" y="245"/>
                </a:lnTo>
                <a:lnTo>
                  <a:pt x="1141" y="254"/>
                </a:lnTo>
                <a:lnTo>
                  <a:pt x="1143" y="261"/>
                </a:lnTo>
                <a:lnTo>
                  <a:pt x="1144" y="268"/>
                </a:lnTo>
                <a:lnTo>
                  <a:pt x="1143" y="271"/>
                </a:lnTo>
                <a:lnTo>
                  <a:pt x="1141" y="274"/>
                </a:lnTo>
                <a:lnTo>
                  <a:pt x="1135" y="275"/>
                </a:lnTo>
                <a:lnTo>
                  <a:pt x="1129" y="275"/>
                </a:lnTo>
                <a:lnTo>
                  <a:pt x="1121" y="272"/>
                </a:lnTo>
                <a:lnTo>
                  <a:pt x="1112" y="269"/>
                </a:lnTo>
                <a:lnTo>
                  <a:pt x="1102" y="264"/>
                </a:lnTo>
                <a:lnTo>
                  <a:pt x="1090" y="257"/>
                </a:lnTo>
                <a:lnTo>
                  <a:pt x="1079" y="249"/>
                </a:lnTo>
                <a:lnTo>
                  <a:pt x="1066" y="240"/>
                </a:lnTo>
                <a:lnTo>
                  <a:pt x="1053" y="230"/>
                </a:lnTo>
                <a:lnTo>
                  <a:pt x="1053" y="230"/>
                </a:lnTo>
                <a:lnTo>
                  <a:pt x="1046" y="239"/>
                </a:lnTo>
                <a:lnTo>
                  <a:pt x="1038" y="249"/>
                </a:lnTo>
                <a:lnTo>
                  <a:pt x="1034" y="255"/>
                </a:lnTo>
                <a:lnTo>
                  <a:pt x="1030" y="262"/>
                </a:lnTo>
                <a:lnTo>
                  <a:pt x="1028" y="269"/>
                </a:lnTo>
                <a:lnTo>
                  <a:pt x="1027" y="276"/>
                </a:lnTo>
                <a:lnTo>
                  <a:pt x="1027" y="284"/>
                </a:lnTo>
                <a:lnTo>
                  <a:pt x="1030" y="292"/>
                </a:lnTo>
                <a:lnTo>
                  <a:pt x="1035" y="301"/>
                </a:lnTo>
                <a:lnTo>
                  <a:pt x="1042" y="310"/>
                </a:lnTo>
                <a:lnTo>
                  <a:pt x="1052" y="320"/>
                </a:lnTo>
                <a:lnTo>
                  <a:pt x="1066" y="329"/>
                </a:lnTo>
                <a:lnTo>
                  <a:pt x="1083" y="339"/>
                </a:lnTo>
                <a:lnTo>
                  <a:pt x="1105" y="351"/>
                </a:lnTo>
                <a:lnTo>
                  <a:pt x="1105" y="351"/>
                </a:lnTo>
                <a:lnTo>
                  <a:pt x="1113" y="362"/>
                </a:lnTo>
                <a:lnTo>
                  <a:pt x="1120" y="375"/>
                </a:lnTo>
                <a:lnTo>
                  <a:pt x="1128" y="390"/>
                </a:lnTo>
                <a:lnTo>
                  <a:pt x="1134" y="405"/>
                </a:lnTo>
                <a:lnTo>
                  <a:pt x="1136" y="413"/>
                </a:lnTo>
                <a:lnTo>
                  <a:pt x="1137" y="420"/>
                </a:lnTo>
                <a:lnTo>
                  <a:pt x="1137" y="427"/>
                </a:lnTo>
                <a:lnTo>
                  <a:pt x="1135" y="433"/>
                </a:lnTo>
                <a:lnTo>
                  <a:pt x="1133" y="438"/>
                </a:lnTo>
                <a:lnTo>
                  <a:pt x="1127" y="443"/>
                </a:lnTo>
                <a:lnTo>
                  <a:pt x="1127" y="443"/>
                </a:lnTo>
                <a:lnTo>
                  <a:pt x="1119" y="437"/>
                </a:lnTo>
                <a:lnTo>
                  <a:pt x="1113" y="430"/>
                </a:lnTo>
                <a:lnTo>
                  <a:pt x="1107" y="423"/>
                </a:lnTo>
                <a:lnTo>
                  <a:pt x="1103" y="414"/>
                </a:lnTo>
                <a:lnTo>
                  <a:pt x="1092" y="396"/>
                </a:lnTo>
                <a:lnTo>
                  <a:pt x="1087" y="387"/>
                </a:lnTo>
                <a:lnTo>
                  <a:pt x="1079" y="379"/>
                </a:lnTo>
                <a:lnTo>
                  <a:pt x="1079" y="379"/>
                </a:lnTo>
                <a:lnTo>
                  <a:pt x="1069" y="379"/>
                </a:lnTo>
                <a:lnTo>
                  <a:pt x="1060" y="378"/>
                </a:lnTo>
                <a:lnTo>
                  <a:pt x="1052" y="375"/>
                </a:lnTo>
                <a:lnTo>
                  <a:pt x="1043" y="372"/>
                </a:lnTo>
                <a:lnTo>
                  <a:pt x="1036" y="368"/>
                </a:lnTo>
                <a:lnTo>
                  <a:pt x="1028" y="363"/>
                </a:lnTo>
                <a:lnTo>
                  <a:pt x="1015" y="354"/>
                </a:lnTo>
                <a:lnTo>
                  <a:pt x="1005" y="343"/>
                </a:lnTo>
                <a:lnTo>
                  <a:pt x="996" y="332"/>
                </a:lnTo>
                <a:lnTo>
                  <a:pt x="990" y="322"/>
                </a:lnTo>
                <a:lnTo>
                  <a:pt x="987" y="314"/>
                </a:lnTo>
                <a:lnTo>
                  <a:pt x="987" y="314"/>
                </a:lnTo>
                <a:lnTo>
                  <a:pt x="987" y="303"/>
                </a:lnTo>
                <a:lnTo>
                  <a:pt x="988" y="294"/>
                </a:lnTo>
                <a:lnTo>
                  <a:pt x="990" y="276"/>
                </a:lnTo>
                <a:lnTo>
                  <a:pt x="995" y="260"/>
                </a:lnTo>
                <a:lnTo>
                  <a:pt x="1001" y="244"/>
                </a:lnTo>
                <a:lnTo>
                  <a:pt x="1008" y="229"/>
                </a:lnTo>
                <a:lnTo>
                  <a:pt x="1016" y="214"/>
                </a:lnTo>
                <a:lnTo>
                  <a:pt x="1023" y="198"/>
                </a:lnTo>
                <a:lnTo>
                  <a:pt x="1031" y="181"/>
                </a:lnTo>
                <a:lnTo>
                  <a:pt x="1031" y="181"/>
                </a:lnTo>
                <a:lnTo>
                  <a:pt x="1033" y="173"/>
                </a:lnTo>
                <a:lnTo>
                  <a:pt x="1035" y="152"/>
                </a:lnTo>
                <a:lnTo>
                  <a:pt x="1036" y="135"/>
                </a:lnTo>
                <a:lnTo>
                  <a:pt x="1036" y="118"/>
                </a:lnTo>
                <a:lnTo>
                  <a:pt x="1035" y="99"/>
                </a:lnTo>
                <a:lnTo>
                  <a:pt x="1031" y="79"/>
                </a:lnTo>
                <a:lnTo>
                  <a:pt x="1031" y="79"/>
                </a:lnTo>
                <a:lnTo>
                  <a:pt x="1027" y="76"/>
                </a:lnTo>
                <a:lnTo>
                  <a:pt x="1023" y="73"/>
                </a:lnTo>
                <a:lnTo>
                  <a:pt x="1020" y="73"/>
                </a:lnTo>
                <a:lnTo>
                  <a:pt x="1016" y="73"/>
                </a:lnTo>
                <a:lnTo>
                  <a:pt x="1014" y="74"/>
                </a:lnTo>
                <a:lnTo>
                  <a:pt x="1011" y="77"/>
                </a:lnTo>
                <a:lnTo>
                  <a:pt x="1007" y="84"/>
                </a:lnTo>
                <a:lnTo>
                  <a:pt x="1004" y="93"/>
                </a:lnTo>
                <a:lnTo>
                  <a:pt x="1001" y="104"/>
                </a:lnTo>
                <a:lnTo>
                  <a:pt x="997" y="132"/>
                </a:lnTo>
                <a:lnTo>
                  <a:pt x="993" y="162"/>
                </a:lnTo>
                <a:lnTo>
                  <a:pt x="991" y="176"/>
                </a:lnTo>
                <a:lnTo>
                  <a:pt x="989" y="187"/>
                </a:lnTo>
                <a:lnTo>
                  <a:pt x="985" y="198"/>
                </a:lnTo>
                <a:lnTo>
                  <a:pt x="981" y="206"/>
                </a:lnTo>
                <a:lnTo>
                  <a:pt x="978" y="208"/>
                </a:lnTo>
                <a:lnTo>
                  <a:pt x="976" y="210"/>
                </a:lnTo>
                <a:lnTo>
                  <a:pt x="973" y="211"/>
                </a:lnTo>
                <a:lnTo>
                  <a:pt x="969" y="211"/>
                </a:lnTo>
                <a:lnTo>
                  <a:pt x="969" y="211"/>
                </a:lnTo>
                <a:lnTo>
                  <a:pt x="954" y="215"/>
                </a:lnTo>
                <a:lnTo>
                  <a:pt x="941" y="218"/>
                </a:lnTo>
                <a:lnTo>
                  <a:pt x="929" y="223"/>
                </a:lnTo>
                <a:lnTo>
                  <a:pt x="920" y="226"/>
                </a:lnTo>
                <a:lnTo>
                  <a:pt x="912" y="231"/>
                </a:lnTo>
                <a:lnTo>
                  <a:pt x="905" y="237"/>
                </a:lnTo>
                <a:lnTo>
                  <a:pt x="899" y="241"/>
                </a:lnTo>
                <a:lnTo>
                  <a:pt x="893" y="246"/>
                </a:lnTo>
                <a:lnTo>
                  <a:pt x="890" y="252"/>
                </a:lnTo>
                <a:lnTo>
                  <a:pt x="886" y="257"/>
                </a:lnTo>
                <a:lnTo>
                  <a:pt x="883" y="269"/>
                </a:lnTo>
                <a:lnTo>
                  <a:pt x="880" y="283"/>
                </a:lnTo>
                <a:lnTo>
                  <a:pt x="877" y="295"/>
                </a:lnTo>
                <a:lnTo>
                  <a:pt x="877" y="295"/>
                </a:lnTo>
                <a:lnTo>
                  <a:pt x="875" y="308"/>
                </a:lnTo>
                <a:lnTo>
                  <a:pt x="875" y="321"/>
                </a:lnTo>
                <a:lnTo>
                  <a:pt x="876" y="333"/>
                </a:lnTo>
                <a:lnTo>
                  <a:pt x="877" y="347"/>
                </a:lnTo>
                <a:lnTo>
                  <a:pt x="883" y="375"/>
                </a:lnTo>
                <a:lnTo>
                  <a:pt x="889" y="401"/>
                </a:lnTo>
                <a:lnTo>
                  <a:pt x="893" y="425"/>
                </a:lnTo>
                <a:lnTo>
                  <a:pt x="894" y="437"/>
                </a:lnTo>
                <a:lnTo>
                  <a:pt x="893" y="447"/>
                </a:lnTo>
                <a:lnTo>
                  <a:pt x="892" y="456"/>
                </a:lnTo>
                <a:lnTo>
                  <a:pt x="888" y="465"/>
                </a:lnTo>
                <a:lnTo>
                  <a:pt x="882" y="470"/>
                </a:lnTo>
                <a:lnTo>
                  <a:pt x="874" y="476"/>
                </a:lnTo>
                <a:lnTo>
                  <a:pt x="874" y="476"/>
                </a:lnTo>
                <a:lnTo>
                  <a:pt x="860" y="512"/>
                </a:lnTo>
                <a:lnTo>
                  <a:pt x="848" y="545"/>
                </a:lnTo>
                <a:lnTo>
                  <a:pt x="843" y="561"/>
                </a:lnTo>
                <a:lnTo>
                  <a:pt x="839" y="576"/>
                </a:lnTo>
                <a:lnTo>
                  <a:pt x="837" y="590"/>
                </a:lnTo>
                <a:lnTo>
                  <a:pt x="837" y="604"/>
                </a:lnTo>
                <a:lnTo>
                  <a:pt x="837" y="604"/>
                </a:lnTo>
                <a:lnTo>
                  <a:pt x="836" y="627"/>
                </a:lnTo>
                <a:lnTo>
                  <a:pt x="836" y="646"/>
                </a:lnTo>
                <a:lnTo>
                  <a:pt x="837" y="654"/>
                </a:lnTo>
                <a:lnTo>
                  <a:pt x="838" y="661"/>
                </a:lnTo>
                <a:lnTo>
                  <a:pt x="840" y="668"/>
                </a:lnTo>
                <a:lnTo>
                  <a:pt x="844" y="673"/>
                </a:lnTo>
                <a:lnTo>
                  <a:pt x="850" y="676"/>
                </a:lnTo>
                <a:lnTo>
                  <a:pt x="857" y="679"/>
                </a:lnTo>
                <a:lnTo>
                  <a:pt x="865" y="680"/>
                </a:lnTo>
                <a:lnTo>
                  <a:pt x="875" y="680"/>
                </a:lnTo>
                <a:lnTo>
                  <a:pt x="888" y="679"/>
                </a:lnTo>
                <a:lnTo>
                  <a:pt x="904" y="676"/>
                </a:lnTo>
                <a:lnTo>
                  <a:pt x="922" y="673"/>
                </a:lnTo>
                <a:lnTo>
                  <a:pt x="943" y="667"/>
                </a:lnTo>
                <a:lnTo>
                  <a:pt x="943" y="667"/>
                </a:lnTo>
                <a:lnTo>
                  <a:pt x="952" y="669"/>
                </a:lnTo>
                <a:lnTo>
                  <a:pt x="961" y="673"/>
                </a:lnTo>
                <a:lnTo>
                  <a:pt x="969" y="677"/>
                </a:lnTo>
                <a:lnTo>
                  <a:pt x="977" y="682"/>
                </a:lnTo>
                <a:lnTo>
                  <a:pt x="984" y="688"/>
                </a:lnTo>
                <a:lnTo>
                  <a:pt x="991" y="695"/>
                </a:lnTo>
                <a:lnTo>
                  <a:pt x="997" y="702"/>
                </a:lnTo>
                <a:lnTo>
                  <a:pt x="1003" y="710"/>
                </a:lnTo>
                <a:lnTo>
                  <a:pt x="1007" y="719"/>
                </a:lnTo>
                <a:lnTo>
                  <a:pt x="1012" y="727"/>
                </a:lnTo>
                <a:lnTo>
                  <a:pt x="1020" y="748"/>
                </a:lnTo>
                <a:lnTo>
                  <a:pt x="1027" y="768"/>
                </a:lnTo>
                <a:lnTo>
                  <a:pt x="1031" y="791"/>
                </a:lnTo>
                <a:lnTo>
                  <a:pt x="1031" y="791"/>
                </a:lnTo>
                <a:lnTo>
                  <a:pt x="1033" y="802"/>
                </a:lnTo>
                <a:lnTo>
                  <a:pt x="1033" y="811"/>
                </a:lnTo>
                <a:lnTo>
                  <a:pt x="1031" y="819"/>
                </a:lnTo>
                <a:lnTo>
                  <a:pt x="1029" y="825"/>
                </a:lnTo>
                <a:lnTo>
                  <a:pt x="1027" y="830"/>
                </a:lnTo>
                <a:lnTo>
                  <a:pt x="1023" y="835"/>
                </a:lnTo>
                <a:lnTo>
                  <a:pt x="1014" y="842"/>
                </a:lnTo>
                <a:lnTo>
                  <a:pt x="1005" y="848"/>
                </a:lnTo>
                <a:lnTo>
                  <a:pt x="996" y="855"/>
                </a:lnTo>
                <a:lnTo>
                  <a:pt x="992" y="858"/>
                </a:lnTo>
                <a:lnTo>
                  <a:pt x="988" y="864"/>
                </a:lnTo>
                <a:lnTo>
                  <a:pt x="985" y="870"/>
                </a:lnTo>
                <a:lnTo>
                  <a:pt x="983" y="876"/>
                </a:lnTo>
                <a:lnTo>
                  <a:pt x="983" y="876"/>
                </a:lnTo>
                <a:lnTo>
                  <a:pt x="984" y="885"/>
                </a:lnTo>
                <a:lnTo>
                  <a:pt x="987" y="893"/>
                </a:lnTo>
                <a:lnTo>
                  <a:pt x="990" y="901"/>
                </a:lnTo>
                <a:lnTo>
                  <a:pt x="995" y="908"/>
                </a:lnTo>
                <a:lnTo>
                  <a:pt x="1000" y="914"/>
                </a:lnTo>
                <a:lnTo>
                  <a:pt x="1007" y="921"/>
                </a:lnTo>
                <a:lnTo>
                  <a:pt x="1022" y="932"/>
                </a:lnTo>
                <a:lnTo>
                  <a:pt x="1037" y="941"/>
                </a:lnTo>
                <a:lnTo>
                  <a:pt x="1050" y="949"/>
                </a:lnTo>
                <a:lnTo>
                  <a:pt x="1058" y="956"/>
                </a:lnTo>
                <a:lnTo>
                  <a:pt x="1060" y="958"/>
                </a:lnTo>
                <a:lnTo>
                  <a:pt x="1060" y="960"/>
                </a:lnTo>
                <a:lnTo>
                  <a:pt x="1060" y="960"/>
                </a:lnTo>
                <a:lnTo>
                  <a:pt x="1052" y="960"/>
                </a:lnTo>
                <a:lnTo>
                  <a:pt x="1044" y="960"/>
                </a:lnTo>
                <a:lnTo>
                  <a:pt x="1028" y="957"/>
                </a:lnTo>
                <a:lnTo>
                  <a:pt x="1012" y="952"/>
                </a:lnTo>
                <a:lnTo>
                  <a:pt x="998" y="944"/>
                </a:lnTo>
                <a:lnTo>
                  <a:pt x="987" y="936"/>
                </a:lnTo>
                <a:lnTo>
                  <a:pt x="981" y="931"/>
                </a:lnTo>
                <a:lnTo>
                  <a:pt x="977" y="925"/>
                </a:lnTo>
                <a:lnTo>
                  <a:pt x="974" y="919"/>
                </a:lnTo>
                <a:lnTo>
                  <a:pt x="970" y="913"/>
                </a:lnTo>
                <a:lnTo>
                  <a:pt x="969" y="908"/>
                </a:lnTo>
                <a:lnTo>
                  <a:pt x="969" y="902"/>
                </a:lnTo>
                <a:lnTo>
                  <a:pt x="969" y="902"/>
                </a:lnTo>
                <a:lnTo>
                  <a:pt x="969" y="889"/>
                </a:lnTo>
                <a:lnTo>
                  <a:pt x="970" y="878"/>
                </a:lnTo>
                <a:lnTo>
                  <a:pt x="974" y="866"/>
                </a:lnTo>
                <a:lnTo>
                  <a:pt x="977" y="853"/>
                </a:lnTo>
                <a:lnTo>
                  <a:pt x="988" y="826"/>
                </a:lnTo>
                <a:lnTo>
                  <a:pt x="1001" y="791"/>
                </a:lnTo>
                <a:lnTo>
                  <a:pt x="1001" y="791"/>
                </a:lnTo>
                <a:lnTo>
                  <a:pt x="996" y="786"/>
                </a:lnTo>
                <a:lnTo>
                  <a:pt x="990" y="779"/>
                </a:lnTo>
                <a:lnTo>
                  <a:pt x="985" y="772"/>
                </a:lnTo>
                <a:lnTo>
                  <a:pt x="981" y="764"/>
                </a:lnTo>
                <a:lnTo>
                  <a:pt x="974" y="748"/>
                </a:lnTo>
                <a:lnTo>
                  <a:pt x="966" y="733"/>
                </a:lnTo>
                <a:lnTo>
                  <a:pt x="960" y="725"/>
                </a:lnTo>
                <a:lnTo>
                  <a:pt x="955" y="719"/>
                </a:lnTo>
                <a:lnTo>
                  <a:pt x="949" y="713"/>
                </a:lnTo>
                <a:lnTo>
                  <a:pt x="941" y="708"/>
                </a:lnTo>
                <a:lnTo>
                  <a:pt x="932" y="705"/>
                </a:lnTo>
                <a:lnTo>
                  <a:pt x="922" y="703"/>
                </a:lnTo>
                <a:lnTo>
                  <a:pt x="909" y="702"/>
                </a:lnTo>
                <a:lnTo>
                  <a:pt x="896" y="703"/>
                </a:lnTo>
                <a:lnTo>
                  <a:pt x="896" y="703"/>
                </a:lnTo>
                <a:lnTo>
                  <a:pt x="884" y="705"/>
                </a:lnTo>
                <a:lnTo>
                  <a:pt x="874" y="707"/>
                </a:lnTo>
                <a:lnTo>
                  <a:pt x="865" y="712"/>
                </a:lnTo>
                <a:lnTo>
                  <a:pt x="857" y="717"/>
                </a:lnTo>
                <a:lnTo>
                  <a:pt x="850" y="722"/>
                </a:lnTo>
                <a:lnTo>
                  <a:pt x="844" y="729"/>
                </a:lnTo>
                <a:lnTo>
                  <a:pt x="839" y="737"/>
                </a:lnTo>
                <a:lnTo>
                  <a:pt x="836" y="746"/>
                </a:lnTo>
                <a:lnTo>
                  <a:pt x="833" y="758"/>
                </a:lnTo>
                <a:lnTo>
                  <a:pt x="832" y="771"/>
                </a:lnTo>
                <a:lnTo>
                  <a:pt x="831" y="786"/>
                </a:lnTo>
                <a:lnTo>
                  <a:pt x="831" y="802"/>
                </a:lnTo>
                <a:lnTo>
                  <a:pt x="835" y="840"/>
                </a:lnTo>
                <a:lnTo>
                  <a:pt x="840" y="887"/>
                </a:lnTo>
                <a:lnTo>
                  <a:pt x="840" y="887"/>
                </a:lnTo>
                <a:lnTo>
                  <a:pt x="816" y="900"/>
                </a:lnTo>
                <a:lnTo>
                  <a:pt x="800" y="909"/>
                </a:lnTo>
                <a:lnTo>
                  <a:pt x="790" y="917"/>
                </a:lnTo>
                <a:lnTo>
                  <a:pt x="783" y="924"/>
                </a:lnTo>
                <a:lnTo>
                  <a:pt x="778" y="931"/>
                </a:lnTo>
                <a:lnTo>
                  <a:pt x="776" y="939"/>
                </a:lnTo>
                <a:lnTo>
                  <a:pt x="773" y="948"/>
                </a:lnTo>
                <a:lnTo>
                  <a:pt x="767" y="960"/>
                </a:lnTo>
                <a:lnTo>
                  <a:pt x="767" y="960"/>
                </a:lnTo>
                <a:lnTo>
                  <a:pt x="756" y="977"/>
                </a:lnTo>
                <a:lnTo>
                  <a:pt x="746" y="989"/>
                </a:lnTo>
                <a:lnTo>
                  <a:pt x="736" y="998"/>
                </a:lnTo>
                <a:lnTo>
                  <a:pt x="725" y="1005"/>
                </a:lnTo>
                <a:lnTo>
                  <a:pt x="715" y="1010"/>
                </a:lnTo>
                <a:lnTo>
                  <a:pt x="706" y="1013"/>
                </a:lnTo>
                <a:lnTo>
                  <a:pt x="695" y="1016"/>
                </a:lnTo>
                <a:lnTo>
                  <a:pt x="686" y="1018"/>
                </a:lnTo>
                <a:lnTo>
                  <a:pt x="669" y="1021"/>
                </a:lnTo>
                <a:lnTo>
                  <a:pt x="661" y="1024"/>
                </a:lnTo>
                <a:lnTo>
                  <a:pt x="654" y="1028"/>
                </a:lnTo>
                <a:lnTo>
                  <a:pt x="647" y="1034"/>
                </a:lnTo>
                <a:lnTo>
                  <a:pt x="640" y="1042"/>
                </a:lnTo>
                <a:lnTo>
                  <a:pt x="636" y="1054"/>
                </a:lnTo>
                <a:lnTo>
                  <a:pt x="631" y="1068"/>
                </a:lnTo>
                <a:lnTo>
                  <a:pt x="631" y="1068"/>
                </a:lnTo>
                <a:lnTo>
                  <a:pt x="621" y="1057"/>
                </a:lnTo>
                <a:lnTo>
                  <a:pt x="609" y="1049"/>
                </a:lnTo>
                <a:lnTo>
                  <a:pt x="599" y="1042"/>
                </a:lnTo>
                <a:lnTo>
                  <a:pt x="587" y="1038"/>
                </a:lnTo>
                <a:lnTo>
                  <a:pt x="576" y="1033"/>
                </a:lnTo>
                <a:lnTo>
                  <a:pt x="565" y="1030"/>
                </a:lnTo>
                <a:lnTo>
                  <a:pt x="544" y="1024"/>
                </a:lnTo>
                <a:lnTo>
                  <a:pt x="526" y="1019"/>
                </a:lnTo>
                <a:lnTo>
                  <a:pt x="518" y="1016"/>
                </a:lnTo>
                <a:lnTo>
                  <a:pt x="511" y="1012"/>
                </a:lnTo>
                <a:lnTo>
                  <a:pt x="506" y="1008"/>
                </a:lnTo>
                <a:lnTo>
                  <a:pt x="502" y="1002"/>
                </a:lnTo>
                <a:lnTo>
                  <a:pt x="500" y="995"/>
                </a:lnTo>
                <a:lnTo>
                  <a:pt x="499" y="986"/>
                </a:lnTo>
                <a:lnTo>
                  <a:pt x="499" y="986"/>
                </a:lnTo>
                <a:lnTo>
                  <a:pt x="497" y="981"/>
                </a:lnTo>
                <a:lnTo>
                  <a:pt x="495" y="977"/>
                </a:lnTo>
                <a:lnTo>
                  <a:pt x="489" y="966"/>
                </a:lnTo>
                <a:lnTo>
                  <a:pt x="481" y="957"/>
                </a:lnTo>
                <a:lnTo>
                  <a:pt x="476" y="949"/>
                </a:lnTo>
                <a:lnTo>
                  <a:pt x="473" y="946"/>
                </a:lnTo>
                <a:lnTo>
                  <a:pt x="472" y="942"/>
                </a:lnTo>
                <a:lnTo>
                  <a:pt x="473" y="940"/>
                </a:lnTo>
                <a:lnTo>
                  <a:pt x="476" y="937"/>
                </a:lnTo>
                <a:lnTo>
                  <a:pt x="480" y="936"/>
                </a:lnTo>
                <a:lnTo>
                  <a:pt x="487" y="935"/>
                </a:lnTo>
                <a:lnTo>
                  <a:pt x="496" y="934"/>
                </a:lnTo>
                <a:lnTo>
                  <a:pt x="510" y="935"/>
                </a:lnTo>
                <a:lnTo>
                  <a:pt x="510" y="935"/>
                </a:lnTo>
                <a:lnTo>
                  <a:pt x="517" y="936"/>
                </a:lnTo>
                <a:lnTo>
                  <a:pt x="523" y="940"/>
                </a:lnTo>
                <a:lnTo>
                  <a:pt x="529" y="944"/>
                </a:lnTo>
                <a:lnTo>
                  <a:pt x="532" y="949"/>
                </a:lnTo>
                <a:lnTo>
                  <a:pt x="535" y="956"/>
                </a:lnTo>
                <a:lnTo>
                  <a:pt x="538" y="963"/>
                </a:lnTo>
                <a:lnTo>
                  <a:pt x="544" y="978"/>
                </a:lnTo>
                <a:lnTo>
                  <a:pt x="550" y="993"/>
                </a:lnTo>
                <a:lnTo>
                  <a:pt x="554" y="1000"/>
                </a:lnTo>
                <a:lnTo>
                  <a:pt x="560" y="1007"/>
                </a:lnTo>
                <a:lnTo>
                  <a:pt x="565" y="1011"/>
                </a:lnTo>
                <a:lnTo>
                  <a:pt x="573" y="1016"/>
                </a:lnTo>
                <a:lnTo>
                  <a:pt x="583" y="1018"/>
                </a:lnTo>
                <a:lnTo>
                  <a:pt x="594" y="1019"/>
                </a:lnTo>
                <a:lnTo>
                  <a:pt x="594" y="1019"/>
                </a:lnTo>
                <a:lnTo>
                  <a:pt x="603" y="1017"/>
                </a:lnTo>
                <a:lnTo>
                  <a:pt x="613" y="1012"/>
                </a:lnTo>
                <a:lnTo>
                  <a:pt x="621" y="1007"/>
                </a:lnTo>
                <a:lnTo>
                  <a:pt x="629" y="997"/>
                </a:lnTo>
                <a:lnTo>
                  <a:pt x="637" y="988"/>
                </a:lnTo>
                <a:lnTo>
                  <a:pt x="646" y="977"/>
                </a:lnTo>
                <a:lnTo>
                  <a:pt x="662" y="950"/>
                </a:lnTo>
                <a:lnTo>
                  <a:pt x="680" y="921"/>
                </a:lnTo>
                <a:lnTo>
                  <a:pt x="690" y="908"/>
                </a:lnTo>
                <a:lnTo>
                  <a:pt x="700" y="893"/>
                </a:lnTo>
                <a:lnTo>
                  <a:pt x="712" y="879"/>
                </a:lnTo>
                <a:lnTo>
                  <a:pt x="724" y="866"/>
                </a:lnTo>
                <a:lnTo>
                  <a:pt x="737" y="853"/>
                </a:lnTo>
                <a:lnTo>
                  <a:pt x="752" y="842"/>
                </a:lnTo>
                <a:lnTo>
                  <a:pt x="752" y="842"/>
                </a:lnTo>
                <a:lnTo>
                  <a:pt x="756" y="824"/>
                </a:lnTo>
                <a:lnTo>
                  <a:pt x="761" y="810"/>
                </a:lnTo>
                <a:lnTo>
                  <a:pt x="768" y="799"/>
                </a:lnTo>
                <a:lnTo>
                  <a:pt x="774" y="792"/>
                </a:lnTo>
                <a:lnTo>
                  <a:pt x="781" y="788"/>
                </a:lnTo>
                <a:lnTo>
                  <a:pt x="787" y="786"/>
                </a:lnTo>
                <a:lnTo>
                  <a:pt x="799" y="781"/>
                </a:lnTo>
                <a:lnTo>
                  <a:pt x="802" y="779"/>
                </a:lnTo>
                <a:lnTo>
                  <a:pt x="805" y="775"/>
                </a:lnTo>
                <a:lnTo>
                  <a:pt x="806" y="769"/>
                </a:lnTo>
                <a:lnTo>
                  <a:pt x="805" y="760"/>
                </a:lnTo>
                <a:lnTo>
                  <a:pt x="800" y="748"/>
                </a:lnTo>
                <a:lnTo>
                  <a:pt x="793" y="732"/>
                </a:lnTo>
                <a:lnTo>
                  <a:pt x="770" y="682"/>
                </a:lnTo>
                <a:lnTo>
                  <a:pt x="770" y="682"/>
                </a:lnTo>
                <a:lnTo>
                  <a:pt x="768" y="675"/>
                </a:lnTo>
                <a:lnTo>
                  <a:pt x="766" y="667"/>
                </a:lnTo>
                <a:lnTo>
                  <a:pt x="762" y="652"/>
                </a:lnTo>
                <a:lnTo>
                  <a:pt x="761" y="635"/>
                </a:lnTo>
                <a:lnTo>
                  <a:pt x="762" y="618"/>
                </a:lnTo>
                <a:lnTo>
                  <a:pt x="764" y="598"/>
                </a:lnTo>
                <a:lnTo>
                  <a:pt x="769" y="578"/>
                </a:lnTo>
                <a:lnTo>
                  <a:pt x="775" y="559"/>
                </a:lnTo>
                <a:lnTo>
                  <a:pt x="781" y="538"/>
                </a:lnTo>
                <a:lnTo>
                  <a:pt x="789" y="519"/>
                </a:lnTo>
                <a:lnTo>
                  <a:pt x="797" y="499"/>
                </a:lnTo>
                <a:lnTo>
                  <a:pt x="813" y="461"/>
                </a:lnTo>
                <a:lnTo>
                  <a:pt x="830" y="427"/>
                </a:lnTo>
                <a:lnTo>
                  <a:pt x="844" y="398"/>
                </a:lnTo>
                <a:lnTo>
                  <a:pt x="844" y="398"/>
                </a:lnTo>
                <a:lnTo>
                  <a:pt x="850" y="386"/>
                </a:lnTo>
                <a:lnTo>
                  <a:pt x="852" y="376"/>
                </a:lnTo>
                <a:lnTo>
                  <a:pt x="853" y="367"/>
                </a:lnTo>
                <a:lnTo>
                  <a:pt x="853" y="359"/>
                </a:lnTo>
                <a:lnTo>
                  <a:pt x="851" y="352"/>
                </a:lnTo>
                <a:lnTo>
                  <a:pt x="848" y="346"/>
                </a:lnTo>
                <a:lnTo>
                  <a:pt x="840" y="335"/>
                </a:lnTo>
                <a:lnTo>
                  <a:pt x="833" y="322"/>
                </a:lnTo>
                <a:lnTo>
                  <a:pt x="830" y="315"/>
                </a:lnTo>
                <a:lnTo>
                  <a:pt x="827" y="307"/>
                </a:lnTo>
                <a:lnTo>
                  <a:pt x="825" y="297"/>
                </a:lnTo>
                <a:lnTo>
                  <a:pt x="825" y="286"/>
                </a:lnTo>
                <a:lnTo>
                  <a:pt x="827" y="274"/>
                </a:lnTo>
                <a:lnTo>
                  <a:pt x="830" y="259"/>
                </a:lnTo>
                <a:lnTo>
                  <a:pt x="830" y="259"/>
                </a:lnTo>
                <a:lnTo>
                  <a:pt x="833" y="246"/>
                </a:lnTo>
                <a:lnTo>
                  <a:pt x="838" y="237"/>
                </a:lnTo>
                <a:lnTo>
                  <a:pt x="843" y="229"/>
                </a:lnTo>
                <a:lnTo>
                  <a:pt x="847" y="223"/>
                </a:lnTo>
                <a:lnTo>
                  <a:pt x="853" y="218"/>
                </a:lnTo>
                <a:lnTo>
                  <a:pt x="858" y="215"/>
                </a:lnTo>
                <a:lnTo>
                  <a:pt x="868" y="209"/>
                </a:lnTo>
                <a:lnTo>
                  <a:pt x="874" y="206"/>
                </a:lnTo>
                <a:lnTo>
                  <a:pt x="878" y="201"/>
                </a:lnTo>
                <a:lnTo>
                  <a:pt x="884" y="195"/>
                </a:lnTo>
                <a:lnTo>
                  <a:pt x="890" y="188"/>
                </a:lnTo>
                <a:lnTo>
                  <a:pt x="894" y="179"/>
                </a:lnTo>
                <a:lnTo>
                  <a:pt x="900" y="167"/>
                </a:lnTo>
                <a:lnTo>
                  <a:pt x="905" y="153"/>
                </a:lnTo>
                <a:lnTo>
                  <a:pt x="909" y="134"/>
                </a:lnTo>
                <a:lnTo>
                  <a:pt x="909" y="134"/>
                </a:lnTo>
                <a:lnTo>
                  <a:pt x="913" y="115"/>
                </a:lnTo>
                <a:lnTo>
                  <a:pt x="913" y="107"/>
                </a:lnTo>
                <a:lnTo>
                  <a:pt x="913" y="100"/>
                </a:lnTo>
                <a:lnTo>
                  <a:pt x="912" y="93"/>
                </a:lnTo>
                <a:lnTo>
                  <a:pt x="911" y="86"/>
                </a:lnTo>
                <a:lnTo>
                  <a:pt x="907" y="80"/>
                </a:lnTo>
                <a:lnTo>
                  <a:pt x="904" y="76"/>
                </a:lnTo>
                <a:lnTo>
                  <a:pt x="900" y="70"/>
                </a:lnTo>
                <a:lnTo>
                  <a:pt x="894" y="65"/>
                </a:lnTo>
                <a:lnTo>
                  <a:pt x="881" y="56"/>
                </a:lnTo>
                <a:lnTo>
                  <a:pt x="862" y="48"/>
                </a:lnTo>
                <a:lnTo>
                  <a:pt x="840" y="39"/>
                </a:lnTo>
                <a:lnTo>
                  <a:pt x="840" y="39"/>
                </a:lnTo>
                <a:lnTo>
                  <a:pt x="829" y="33"/>
                </a:lnTo>
                <a:lnTo>
                  <a:pt x="820" y="27"/>
                </a:lnTo>
                <a:lnTo>
                  <a:pt x="804" y="16"/>
                </a:lnTo>
                <a:lnTo>
                  <a:pt x="791" y="7"/>
                </a:lnTo>
                <a:lnTo>
                  <a:pt x="785" y="3"/>
                </a:lnTo>
                <a:lnTo>
                  <a:pt x="781" y="1"/>
                </a:lnTo>
                <a:lnTo>
                  <a:pt x="776" y="0"/>
                </a:lnTo>
                <a:lnTo>
                  <a:pt x="771" y="0"/>
                </a:lnTo>
                <a:lnTo>
                  <a:pt x="767" y="1"/>
                </a:lnTo>
                <a:lnTo>
                  <a:pt x="761" y="4"/>
                </a:lnTo>
                <a:lnTo>
                  <a:pt x="756" y="10"/>
                </a:lnTo>
                <a:lnTo>
                  <a:pt x="751" y="17"/>
                </a:lnTo>
                <a:lnTo>
                  <a:pt x="737" y="39"/>
                </a:lnTo>
                <a:lnTo>
                  <a:pt x="737" y="39"/>
                </a:lnTo>
                <a:lnTo>
                  <a:pt x="735" y="43"/>
                </a:lnTo>
                <a:lnTo>
                  <a:pt x="731" y="53"/>
                </a:lnTo>
                <a:lnTo>
                  <a:pt x="722" y="76"/>
                </a:lnTo>
                <a:lnTo>
                  <a:pt x="709" y="106"/>
                </a:lnTo>
                <a:lnTo>
                  <a:pt x="701" y="120"/>
                </a:lnTo>
                <a:lnTo>
                  <a:pt x="692" y="137"/>
                </a:lnTo>
                <a:lnTo>
                  <a:pt x="682" y="153"/>
                </a:lnTo>
                <a:lnTo>
                  <a:pt x="670" y="168"/>
                </a:lnTo>
                <a:lnTo>
                  <a:pt x="657" y="183"/>
                </a:lnTo>
                <a:lnTo>
                  <a:pt x="642" y="195"/>
                </a:lnTo>
                <a:lnTo>
                  <a:pt x="634" y="201"/>
                </a:lnTo>
                <a:lnTo>
                  <a:pt x="626" y="206"/>
                </a:lnTo>
                <a:lnTo>
                  <a:pt x="617" y="210"/>
                </a:lnTo>
                <a:lnTo>
                  <a:pt x="608" y="214"/>
                </a:lnTo>
                <a:lnTo>
                  <a:pt x="598" y="217"/>
                </a:lnTo>
                <a:lnTo>
                  <a:pt x="587" y="219"/>
                </a:lnTo>
                <a:lnTo>
                  <a:pt x="577" y="222"/>
                </a:lnTo>
                <a:lnTo>
                  <a:pt x="565" y="223"/>
                </a:lnTo>
                <a:lnTo>
                  <a:pt x="565" y="223"/>
                </a:lnTo>
                <a:lnTo>
                  <a:pt x="553" y="234"/>
                </a:lnTo>
                <a:lnTo>
                  <a:pt x="546" y="246"/>
                </a:lnTo>
                <a:lnTo>
                  <a:pt x="541" y="256"/>
                </a:lnTo>
                <a:lnTo>
                  <a:pt x="540" y="265"/>
                </a:lnTo>
                <a:lnTo>
                  <a:pt x="540" y="274"/>
                </a:lnTo>
                <a:lnTo>
                  <a:pt x="544" y="282"/>
                </a:lnTo>
                <a:lnTo>
                  <a:pt x="547" y="288"/>
                </a:lnTo>
                <a:lnTo>
                  <a:pt x="552" y="295"/>
                </a:lnTo>
                <a:lnTo>
                  <a:pt x="560" y="309"/>
                </a:lnTo>
                <a:lnTo>
                  <a:pt x="562" y="315"/>
                </a:lnTo>
                <a:lnTo>
                  <a:pt x="564" y="322"/>
                </a:lnTo>
                <a:lnTo>
                  <a:pt x="563" y="328"/>
                </a:lnTo>
                <a:lnTo>
                  <a:pt x="560" y="336"/>
                </a:lnTo>
                <a:lnTo>
                  <a:pt x="553" y="343"/>
                </a:lnTo>
                <a:lnTo>
                  <a:pt x="542" y="351"/>
                </a:lnTo>
                <a:lnTo>
                  <a:pt x="542" y="351"/>
                </a:lnTo>
                <a:lnTo>
                  <a:pt x="540" y="364"/>
                </a:lnTo>
                <a:lnTo>
                  <a:pt x="534" y="378"/>
                </a:lnTo>
                <a:lnTo>
                  <a:pt x="529" y="391"/>
                </a:lnTo>
                <a:lnTo>
                  <a:pt x="522" y="401"/>
                </a:lnTo>
                <a:lnTo>
                  <a:pt x="514" y="412"/>
                </a:lnTo>
                <a:lnTo>
                  <a:pt x="506" y="421"/>
                </a:lnTo>
                <a:lnTo>
                  <a:pt x="492" y="438"/>
                </a:lnTo>
                <a:lnTo>
                  <a:pt x="486" y="445"/>
                </a:lnTo>
                <a:lnTo>
                  <a:pt x="481" y="453"/>
                </a:lnTo>
                <a:lnTo>
                  <a:pt x="478" y="460"/>
                </a:lnTo>
                <a:lnTo>
                  <a:pt x="478" y="467"/>
                </a:lnTo>
                <a:lnTo>
                  <a:pt x="480" y="475"/>
                </a:lnTo>
                <a:lnTo>
                  <a:pt x="485" y="482"/>
                </a:lnTo>
                <a:lnTo>
                  <a:pt x="494" y="490"/>
                </a:lnTo>
                <a:lnTo>
                  <a:pt x="506" y="498"/>
                </a:lnTo>
                <a:lnTo>
                  <a:pt x="506" y="498"/>
                </a:lnTo>
                <a:lnTo>
                  <a:pt x="515" y="503"/>
                </a:lnTo>
                <a:lnTo>
                  <a:pt x="521" y="508"/>
                </a:lnTo>
                <a:lnTo>
                  <a:pt x="526" y="514"/>
                </a:lnTo>
                <a:lnTo>
                  <a:pt x="530" y="520"/>
                </a:lnTo>
                <a:lnTo>
                  <a:pt x="533" y="527"/>
                </a:lnTo>
                <a:lnTo>
                  <a:pt x="535" y="534"/>
                </a:lnTo>
                <a:lnTo>
                  <a:pt x="538" y="547"/>
                </a:lnTo>
                <a:lnTo>
                  <a:pt x="540" y="561"/>
                </a:lnTo>
                <a:lnTo>
                  <a:pt x="542" y="575"/>
                </a:lnTo>
                <a:lnTo>
                  <a:pt x="544" y="582"/>
                </a:lnTo>
                <a:lnTo>
                  <a:pt x="546" y="589"/>
                </a:lnTo>
                <a:lnTo>
                  <a:pt x="549" y="595"/>
                </a:lnTo>
                <a:lnTo>
                  <a:pt x="554" y="600"/>
                </a:lnTo>
                <a:lnTo>
                  <a:pt x="554" y="600"/>
                </a:lnTo>
                <a:lnTo>
                  <a:pt x="555" y="612"/>
                </a:lnTo>
                <a:lnTo>
                  <a:pt x="556" y="623"/>
                </a:lnTo>
                <a:lnTo>
                  <a:pt x="555" y="637"/>
                </a:lnTo>
                <a:lnTo>
                  <a:pt x="555" y="644"/>
                </a:lnTo>
                <a:lnTo>
                  <a:pt x="553" y="651"/>
                </a:lnTo>
                <a:lnTo>
                  <a:pt x="550" y="658"/>
                </a:lnTo>
                <a:lnTo>
                  <a:pt x="547" y="664"/>
                </a:lnTo>
                <a:lnTo>
                  <a:pt x="544" y="669"/>
                </a:lnTo>
                <a:lnTo>
                  <a:pt x="538" y="673"/>
                </a:lnTo>
                <a:lnTo>
                  <a:pt x="532" y="676"/>
                </a:lnTo>
                <a:lnTo>
                  <a:pt x="524" y="677"/>
                </a:lnTo>
                <a:lnTo>
                  <a:pt x="524" y="677"/>
                </a:lnTo>
                <a:lnTo>
                  <a:pt x="519" y="677"/>
                </a:lnTo>
                <a:lnTo>
                  <a:pt x="515" y="677"/>
                </a:lnTo>
                <a:lnTo>
                  <a:pt x="510" y="676"/>
                </a:lnTo>
                <a:lnTo>
                  <a:pt x="506" y="674"/>
                </a:lnTo>
                <a:lnTo>
                  <a:pt x="496" y="668"/>
                </a:lnTo>
                <a:lnTo>
                  <a:pt x="488" y="660"/>
                </a:lnTo>
                <a:lnTo>
                  <a:pt x="479" y="650"/>
                </a:lnTo>
                <a:lnTo>
                  <a:pt x="471" y="638"/>
                </a:lnTo>
                <a:lnTo>
                  <a:pt x="463" y="624"/>
                </a:lnTo>
                <a:lnTo>
                  <a:pt x="455" y="610"/>
                </a:lnTo>
                <a:lnTo>
                  <a:pt x="438" y="576"/>
                </a:lnTo>
                <a:lnTo>
                  <a:pt x="422" y="540"/>
                </a:lnTo>
                <a:lnTo>
                  <a:pt x="403" y="505"/>
                </a:lnTo>
                <a:lnTo>
                  <a:pt x="385" y="471"/>
                </a:lnTo>
                <a:lnTo>
                  <a:pt x="385" y="471"/>
                </a:lnTo>
                <a:lnTo>
                  <a:pt x="380" y="480"/>
                </a:lnTo>
                <a:lnTo>
                  <a:pt x="374" y="486"/>
                </a:lnTo>
                <a:lnTo>
                  <a:pt x="361" y="500"/>
                </a:lnTo>
                <a:lnTo>
                  <a:pt x="355" y="507"/>
                </a:lnTo>
                <a:lnTo>
                  <a:pt x="349" y="514"/>
                </a:lnTo>
                <a:lnTo>
                  <a:pt x="346" y="521"/>
                </a:lnTo>
                <a:lnTo>
                  <a:pt x="344" y="530"/>
                </a:lnTo>
                <a:lnTo>
                  <a:pt x="344" y="530"/>
                </a:lnTo>
                <a:lnTo>
                  <a:pt x="346" y="539"/>
                </a:lnTo>
                <a:lnTo>
                  <a:pt x="349" y="549"/>
                </a:lnTo>
                <a:lnTo>
                  <a:pt x="354" y="557"/>
                </a:lnTo>
                <a:lnTo>
                  <a:pt x="359" y="565"/>
                </a:lnTo>
                <a:lnTo>
                  <a:pt x="364" y="573"/>
                </a:lnTo>
                <a:lnTo>
                  <a:pt x="370" y="582"/>
                </a:lnTo>
                <a:lnTo>
                  <a:pt x="372" y="592"/>
                </a:lnTo>
                <a:lnTo>
                  <a:pt x="374" y="604"/>
                </a:lnTo>
                <a:lnTo>
                  <a:pt x="374" y="604"/>
                </a:lnTo>
                <a:lnTo>
                  <a:pt x="373" y="612"/>
                </a:lnTo>
                <a:lnTo>
                  <a:pt x="372" y="619"/>
                </a:lnTo>
                <a:lnTo>
                  <a:pt x="370" y="624"/>
                </a:lnTo>
                <a:lnTo>
                  <a:pt x="367" y="630"/>
                </a:lnTo>
                <a:lnTo>
                  <a:pt x="361" y="639"/>
                </a:lnTo>
                <a:lnTo>
                  <a:pt x="354" y="648"/>
                </a:lnTo>
                <a:lnTo>
                  <a:pt x="346" y="654"/>
                </a:lnTo>
                <a:lnTo>
                  <a:pt x="340" y="662"/>
                </a:lnTo>
                <a:lnTo>
                  <a:pt x="336" y="667"/>
                </a:lnTo>
                <a:lnTo>
                  <a:pt x="335" y="673"/>
                </a:lnTo>
                <a:lnTo>
                  <a:pt x="334" y="679"/>
                </a:lnTo>
                <a:lnTo>
                  <a:pt x="333" y="685"/>
                </a:lnTo>
                <a:lnTo>
                  <a:pt x="333" y="685"/>
                </a:lnTo>
                <a:lnTo>
                  <a:pt x="334" y="690"/>
                </a:lnTo>
                <a:lnTo>
                  <a:pt x="338" y="696"/>
                </a:lnTo>
                <a:lnTo>
                  <a:pt x="346" y="706"/>
                </a:lnTo>
                <a:lnTo>
                  <a:pt x="351" y="712"/>
                </a:lnTo>
                <a:lnTo>
                  <a:pt x="355" y="718"/>
                </a:lnTo>
                <a:lnTo>
                  <a:pt x="358" y="725"/>
                </a:lnTo>
                <a:lnTo>
                  <a:pt x="359" y="733"/>
                </a:lnTo>
                <a:lnTo>
                  <a:pt x="359" y="733"/>
                </a:lnTo>
                <a:lnTo>
                  <a:pt x="358" y="744"/>
                </a:lnTo>
                <a:lnTo>
                  <a:pt x="355" y="756"/>
                </a:lnTo>
                <a:lnTo>
                  <a:pt x="349" y="767"/>
                </a:lnTo>
                <a:lnTo>
                  <a:pt x="342" y="776"/>
                </a:lnTo>
                <a:lnTo>
                  <a:pt x="333" y="786"/>
                </a:lnTo>
                <a:lnTo>
                  <a:pt x="323" y="795"/>
                </a:lnTo>
                <a:lnTo>
                  <a:pt x="312" y="803"/>
                </a:lnTo>
                <a:lnTo>
                  <a:pt x="301" y="811"/>
                </a:lnTo>
                <a:lnTo>
                  <a:pt x="275" y="824"/>
                </a:lnTo>
                <a:lnTo>
                  <a:pt x="251" y="835"/>
                </a:lnTo>
                <a:lnTo>
                  <a:pt x="228" y="843"/>
                </a:lnTo>
                <a:lnTo>
                  <a:pt x="209" y="850"/>
                </a:lnTo>
                <a:lnTo>
                  <a:pt x="209" y="850"/>
                </a:lnTo>
                <a:lnTo>
                  <a:pt x="182" y="860"/>
                </a:lnTo>
                <a:lnTo>
                  <a:pt x="158" y="872"/>
                </a:lnTo>
                <a:lnTo>
                  <a:pt x="136" y="883"/>
                </a:lnTo>
                <a:lnTo>
                  <a:pt x="115" y="896"/>
                </a:lnTo>
                <a:lnTo>
                  <a:pt x="74" y="920"/>
                </a:lnTo>
                <a:lnTo>
                  <a:pt x="53" y="932"/>
                </a:lnTo>
                <a:lnTo>
                  <a:pt x="29" y="942"/>
                </a:lnTo>
                <a:lnTo>
                  <a:pt x="29" y="942"/>
                </a:lnTo>
                <a:lnTo>
                  <a:pt x="31" y="949"/>
                </a:lnTo>
                <a:lnTo>
                  <a:pt x="34" y="954"/>
                </a:lnTo>
                <a:lnTo>
                  <a:pt x="36" y="958"/>
                </a:lnTo>
                <a:lnTo>
                  <a:pt x="36" y="964"/>
                </a:lnTo>
                <a:lnTo>
                  <a:pt x="36" y="964"/>
                </a:lnTo>
                <a:lnTo>
                  <a:pt x="36" y="1019"/>
                </a:lnTo>
                <a:lnTo>
                  <a:pt x="36" y="1019"/>
                </a:lnTo>
                <a:lnTo>
                  <a:pt x="36" y="1026"/>
                </a:lnTo>
                <a:lnTo>
                  <a:pt x="35" y="1033"/>
                </a:lnTo>
                <a:lnTo>
                  <a:pt x="30" y="1046"/>
                </a:lnTo>
                <a:lnTo>
                  <a:pt x="25" y="1056"/>
                </a:lnTo>
                <a:lnTo>
                  <a:pt x="18" y="1066"/>
                </a:lnTo>
                <a:lnTo>
                  <a:pt x="12" y="1077"/>
                </a:lnTo>
                <a:lnTo>
                  <a:pt x="6" y="1087"/>
                </a:lnTo>
                <a:lnTo>
                  <a:pt x="2" y="1099"/>
                </a:lnTo>
                <a:lnTo>
                  <a:pt x="0" y="1104"/>
                </a:lnTo>
                <a:lnTo>
                  <a:pt x="0" y="1111"/>
                </a:lnTo>
                <a:lnTo>
                  <a:pt x="0" y="1111"/>
                </a:lnTo>
                <a:lnTo>
                  <a:pt x="0" y="1120"/>
                </a:lnTo>
                <a:lnTo>
                  <a:pt x="3" y="1127"/>
                </a:lnTo>
                <a:lnTo>
                  <a:pt x="6" y="1134"/>
                </a:lnTo>
                <a:lnTo>
                  <a:pt x="12" y="1140"/>
                </a:lnTo>
                <a:lnTo>
                  <a:pt x="17" y="1143"/>
                </a:lnTo>
                <a:lnTo>
                  <a:pt x="23" y="1147"/>
                </a:lnTo>
                <a:lnTo>
                  <a:pt x="29" y="1149"/>
                </a:lnTo>
                <a:lnTo>
                  <a:pt x="36" y="1152"/>
                </a:lnTo>
                <a:lnTo>
                  <a:pt x="36" y="1152"/>
                </a:lnTo>
                <a:lnTo>
                  <a:pt x="37" y="1157"/>
                </a:lnTo>
                <a:lnTo>
                  <a:pt x="37" y="1164"/>
                </a:lnTo>
                <a:lnTo>
                  <a:pt x="40" y="1169"/>
                </a:lnTo>
                <a:lnTo>
                  <a:pt x="42" y="1173"/>
                </a:lnTo>
                <a:lnTo>
                  <a:pt x="44" y="1177"/>
                </a:lnTo>
                <a:lnTo>
                  <a:pt x="48" y="1180"/>
                </a:lnTo>
                <a:lnTo>
                  <a:pt x="56" y="1186"/>
                </a:lnTo>
                <a:lnTo>
                  <a:pt x="65" y="1188"/>
                </a:lnTo>
                <a:lnTo>
                  <a:pt x="75" y="1191"/>
                </a:lnTo>
                <a:lnTo>
                  <a:pt x="87" y="1192"/>
                </a:lnTo>
                <a:lnTo>
                  <a:pt x="98" y="1192"/>
                </a:lnTo>
                <a:lnTo>
                  <a:pt x="98" y="1192"/>
                </a:lnTo>
                <a:lnTo>
                  <a:pt x="190" y="1192"/>
                </a:lnTo>
                <a:lnTo>
                  <a:pt x="190" y="1192"/>
                </a:lnTo>
                <a:lnTo>
                  <a:pt x="195" y="1192"/>
                </a:lnTo>
                <a:lnTo>
                  <a:pt x="199" y="1193"/>
                </a:lnTo>
                <a:lnTo>
                  <a:pt x="203" y="1195"/>
                </a:lnTo>
                <a:lnTo>
                  <a:pt x="206" y="1198"/>
                </a:lnTo>
                <a:lnTo>
                  <a:pt x="213" y="1203"/>
                </a:lnTo>
                <a:lnTo>
                  <a:pt x="218" y="1211"/>
                </a:lnTo>
                <a:lnTo>
                  <a:pt x="221" y="1221"/>
                </a:lnTo>
                <a:lnTo>
                  <a:pt x="225" y="1231"/>
                </a:lnTo>
                <a:lnTo>
                  <a:pt x="229" y="1254"/>
                </a:lnTo>
                <a:lnTo>
                  <a:pt x="235" y="1277"/>
                </a:lnTo>
                <a:lnTo>
                  <a:pt x="239" y="1287"/>
                </a:lnTo>
                <a:lnTo>
                  <a:pt x="243" y="1297"/>
                </a:lnTo>
                <a:lnTo>
                  <a:pt x="248" y="1305"/>
                </a:lnTo>
                <a:lnTo>
                  <a:pt x="255" y="1311"/>
                </a:lnTo>
                <a:lnTo>
                  <a:pt x="259" y="1314"/>
                </a:lnTo>
                <a:lnTo>
                  <a:pt x="264" y="1315"/>
                </a:lnTo>
                <a:lnTo>
                  <a:pt x="269" y="1316"/>
                </a:lnTo>
                <a:lnTo>
                  <a:pt x="274" y="1316"/>
                </a:lnTo>
                <a:lnTo>
                  <a:pt x="274" y="1316"/>
                </a:lnTo>
                <a:lnTo>
                  <a:pt x="281" y="1316"/>
                </a:lnTo>
                <a:lnTo>
                  <a:pt x="288" y="1314"/>
                </a:lnTo>
                <a:lnTo>
                  <a:pt x="300" y="1309"/>
                </a:lnTo>
                <a:lnTo>
                  <a:pt x="312" y="1302"/>
                </a:lnTo>
                <a:lnTo>
                  <a:pt x="319" y="1300"/>
                </a:lnTo>
                <a:lnTo>
                  <a:pt x="326" y="1299"/>
                </a:lnTo>
                <a:lnTo>
                  <a:pt x="326" y="1299"/>
                </a:lnTo>
                <a:lnTo>
                  <a:pt x="329" y="1303"/>
                </a:lnTo>
                <a:lnTo>
                  <a:pt x="333" y="1307"/>
                </a:lnTo>
                <a:lnTo>
                  <a:pt x="338" y="1309"/>
                </a:lnTo>
                <a:lnTo>
                  <a:pt x="344" y="1309"/>
                </a:lnTo>
                <a:lnTo>
                  <a:pt x="344" y="1309"/>
                </a:lnTo>
                <a:lnTo>
                  <a:pt x="349" y="1309"/>
                </a:lnTo>
                <a:lnTo>
                  <a:pt x="354" y="1307"/>
                </a:lnTo>
                <a:lnTo>
                  <a:pt x="362" y="1300"/>
                </a:lnTo>
                <a:lnTo>
                  <a:pt x="370" y="1294"/>
                </a:lnTo>
                <a:lnTo>
                  <a:pt x="373" y="1292"/>
                </a:lnTo>
                <a:lnTo>
                  <a:pt x="378" y="1291"/>
                </a:lnTo>
                <a:lnTo>
                  <a:pt x="378" y="1291"/>
                </a:lnTo>
                <a:lnTo>
                  <a:pt x="385" y="1293"/>
                </a:lnTo>
                <a:lnTo>
                  <a:pt x="396" y="1299"/>
                </a:lnTo>
                <a:lnTo>
                  <a:pt x="410" y="1306"/>
                </a:lnTo>
                <a:lnTo>
                  <a:pt x="425" y="1315"/>
                </a:lnTo>
                <a:lnTo>
                  <a:pt x="439" y="1325"/>
                </a:lnTo>
                <a:lnTo>
                  <a:pt x="450" y="1334"/>
                </a:lnTo>
                <a:lnTo>
                  <a:pt x="460" y="1344"/>
                </a:lnTo>
                <a:lnTo>
                  <a:pt x="461" y="1347"/>
                </a:lnTo>
                <a:lnTo>
                  <a:pt x="462" y="1351"/>
                </a:lnTo>
                <a:lnTo>
                  <a:pt x="462" y="1351"/>
                </a:lnTo>
                <a:lnTo>
                  <a:pt x="462" y="1379"/>
                </a:lnTo>
                <a:lnTo>
                  <a:pt x="462" y="1379"/>
                </a:lnTo>
                <a:lnTo>
                  <a:pt x="463" y="1390"/>
                </a:lnTo>
                <a:lnTo>
                  <a:pt x="466" y="1401"/>
                </a:lnTo>
                <a:lnTo>
                  <a:pt x="471" y="1415"/>
                </a:lnTo>
                <a:lnTo>
                  <a:pt x="477" y="1427"/>
                </a:lnTo>
                <a:lnTo>
                  <a:pt x="477" y="1427"/>
                </a:lnTo>
                <a:lnTo>
                  <a:pt x="480" y="1432"/>
                </a:lnTo>
                <a:lnTo>
                  <a:pt x="484" y="1438"/>
                </a:lnTo>
                <a:lnTo>
                  <a:pt x="487" y="1450"/>
                </a:lnTo>
                <a:lnTo>
                  <a:pt x="489" y="1461"/>
                </a:lnTo>
                <a:lnTo>
                  <a:pt x="492" y="1473"/>
                </a:lnTo>
                <a:lnTo>
                  <a:pt x="494" y="1483"/>
                </a:lnTo>
                <a:lnTo>
                  <a:pt x="496" y="1493"/>
                </a:lnTo>
                <a:lnTo>
                  <a:pt x="502" y="1502"/>
                </a:lnTo>
                <a:lnTo>
                  <a:pt x="506" y="1507"/>
                </a:lnTo>
                <a:lnTo>
                  <a:pt x="510" y="1512"/>
                </a:lnTo>
                <a:lnTo>
                  <a:pt x="510" y="1512"/>
                </a:lnTo>
                <a:lnTo>
                  <a:pt x="579" y="1512"/>
                </a:lnTo>
                <a:lnTo>
                  <a:pt x="579" y="1512"/>
                </a:lnTo>
                <a:lnTo>
                  <a:pt x="579" y="1512"/>
                </a:lnTo>
                <a:lnTo>
                  <a:pt x="595" y="1529"/>
                </a:lnTo>
                <a:lnTo>
                  <a:pt x="609" y="1545"/>
                </a:lnTo>
                <a:lnTo>
                  <a:pt x="624" y="1559"/>
                </a:lnTo>
                <a:lnTo>
                  <a:pt x="632" y="1565"/>
                </a:lnTo>
                <a:lnTo>
                  <a:pt x="642" y="1570"/>
                </a:lnTo>
                <a:lnTo>
                  <a:pt x="642" y="1570"/>
                </a:lnTo>
                <a:lnTo>
                  <a:pt x="649" y="1574"/>
                </a:lnTo>
                <a:lnTo>
                  <a:pt x="659" y="1577"/>
                </a:lnTo>
                <a:lnTo>
                  <a:pt x="677" y="1583"/>
                </a:lnTo>
                <a:lnTo>
                  <a:pt x="698" y="1588"/>
                </a:lnTo>
                <a:lnTo>
                  <a:pt x="718" y="1591"/>
                </a:lnTo>
                <a:lnTo>
                  <a:pt x="758" y="1598"/>
                </a:lnTo>
                <a:lnTo>
                  <a:pt x="775" y="1603"/>
                </a:lnTo>
                <a:lnTo>
                  <a:pt x="789" y="1607"/>
                </a:lnTo>
                <a:lnTo>
                  <a:pt x="789" y="1607"/>
                </a:lnTo>
                <a:lnTo>
                  <a:pt x="800" y="1614"/>
                </a:lnTo>
                <a:lnTo>
                  <a:pt x="809" y="1621"/>
                </a:lnTo>
                <a:lnTo>
                  <a:pt x="817" y="1629"/>
                </a:lnTo>
                <a:lnTo>
                  <a:pt x="825" y="1637"/>
                </a:lnTo>
                <a:lnTo>
                  <a:pt x="838" y="1656"/>
                </a:lnTo>
                <a:lnTo>
                  <a:pt x="851" y="1673"/>
                </a:lnTo>
                <a:lnTo>
                  <a:pt x="857" y="1681"/>
                </a:lnTo>
                <a:lnTo>
                  <a:pt x="863" y="1689"/>
                </a:lnTo>
                <a:lnTo>
                  <a:pt x="871" y="1696"/>
                </a:lnTo>
                <a:lnTo>
                  <a:pt x="880" y="1702"/>
                </a:lnTo>
                <a:lnTo>
                  <a:pt x="890" y="1706"/>
                </a:lnTo>
                <a:lnTo>
                  <a:pt x="900" y="1710"/>
                </a:lnTo>
                <a:lnTo>
                  <a:pt x="914" y="1713"/>
                </a:lnTo>
                <a:lnTo>
                  <a:pt x="928" y="1713"/>
                </a:lnTo>
                <a:lnTo>
                  <a:pt x="928" y="1713"/>
                </a:lnTo>
                <a:lnTo>
                  <a:pt x="947" y="1714"/>
                </a:lnTo>
                <a:lnTo>
                  <a:pt x="965" y="1718"/>
                </a:lnTo>
                <a:lnTo>
                  <a:pt x="983" y="1720"/>
                </a:lnTo>
                <a:lnTo>
                  <a:pt x="1001" y="1721"/>
                </a:lnTo>
                <a:lnTo>
                  <a:pt x="1001" y="1721"/>
                </a:lnTo>
                <a:lnTo>
                  <a:pt x="1010" y="1720"/>
                </a:lnTo>
                <a:lnTo>
                  <a:pt x="1016" y="1719"/>
                </a:lnTo>
                <a:lnTo>
                  <a:pt x="1022" y="1715"/>
                </a:lnTo>
                <a:lnTo>
                  <a:pt x="1028" y="1711"/>
                </a:lnTo>
                <a:lnTo>
                  <a:pt x="1034" y="1706"/>
                </a:lnTo>
                <a:lnTo>
                  <a:pt x="1038" y="1702"/>
                </a:lnTo>
                <a:lnTo>
                  <a:pt x="1048" y="1690"/>
                </a:lnTo>
                <a:lnTo>
                  <a:pt x="1056" y="1679"/>
                </a:lnTo>
                <a:lnTo>
                  <a:pt x="1065" y="1668"/>
                </a:lnTo>
                <a:lnTo>
                  <a:pt x="1071" y="1665"/>
                </a:lnTo>
                <a:lnTo>
                  <a:pt x="1076" y="1661"/>
                </a:lnTo>
                <a:lnTo>
                  <a:pt x="1083" y="1659"/>
                </a:lnTo>
                <a:lnTo>
                  <a:pt x="1090" y="1659"/>
                </a:lnTo>
                <a:lnTo>
                  <a:pt x="1090" y="1659"/>
                </a:lnTo>
                <a:lnTo>
                  <a:pt x="1095" y="1659"/>
                </a:lnTo>
                <a:lnTo>
                  <a:pt x="1099" y="1660"/>
                </a:lnTo>
                <a:lnTo>
                  <a:pt x="1103" y="1662"/>
                </a:lnTo>
                <a:lnTo>
                  <a:pt x="1107" y="1666"/>
                </a:lnTo>
                <a:lnTo>
                  <a:pt x="1114" y="1673"/>
                </a:lnTo>
                <a:lnTo>
                  <a:pt x="1120" y="1682"/>
                </a:lnTo>
                <a:lnTo>
                  <a:pt x="1132" y="1700"/>
                </a:lnTo>
                <a:lnTo>
                  <a:pt x="1136" y="1707"/>
                </a:lnTo>
                <a:lnTo>
                  <a:pt x="1142" y="1713"/>
                </a:lnTo>
                <a:lnTo>
                  <a:pt x="1142" y="1713"/>
                </a:lnTo>
                <a:lnTo>
                  <a:pt x="1145" y="1718"/>
                </a:lnTo>
                <a:lnTo>
                  <a:pt x="1149" y="1721"/>
                </a:lnTo>
                <a:lnTo>
                  <a:pt x="1152" y="1722"/>
                </a:lnTo>
                <a:lnTo>
                  <a:pt x="1156" y="1723"/>
                </a:lnTo>
                <a:lnTo>
                  <a:pt x="1163" y="1725"/>
                </a:lnTo>
                <a:lnTo>
                  <a:pt x="1170" y="1722"/>
                </a:lnTo>
                <a:lnTo>
                  <a:pt x="1184" y="1717"/>
                </a:lnTo>
                <a:lnTo>
                  <a:pt x="1193" y="1715"/>
                </a:lnTo>
                <a:lnTo>
                  <a:pt x="1196" y="1717"/>
                </a:lnTo>
                <a:lnTo>
                  <a:pt x="1201" y="1717"/>
                </a:lnTo>
                <a:lnTo>
                  <a:pt x="1201" y="1717"/>
                </a:lnTo>
                <a:lnTo>
                  <a:pt x="1207" y="1721"/>
                </a:lnTo>
                <a:lnTo>
                  <a:pt x="1213" y="1727"/>
                </a:lnTo>
                <a:lnTo>
                  <a:pt x="1217" y="1733"/>
                </a:lnTo>
                <a:lnTo>
                  <a:pt x="1220" y="1740"/>
                </a:lnTo>
                <a:lnTo>
                  <a:pt x="1225" y="1751"/>
                </a:lnTo>
                <a:lnTo>
                  <a:pt x="1228" y="1757"/>
                </a:lnTo>
                <a:lnTo>
                  <a:pt x="1234" y="1761"/>
                </a:lnTo>
                <a:lnTo>
                  <a:pt x="1234" y="1761"/>
                </a:lnTo>
                <a:lnTo>
                  <a:pt x="1240" y="1765"/>
                </a:lnTo>
                <a:lnTo>
                  <a:pt x="1247" y="1768"/>
                </a:lnTo>
                <a:lnTo>
                  <a:pt x="1252" y="1769"/>
                </a:lnTo>
                <a:lnTo>
                  <a:pt x="1259" y="1769"/>
                </a:lnTo>
                <a:lnTo>
                  <a:pt x="1272" y="1769"/>
                </a:lnTo>
                <a:lnTo>
                  <a:pt x="1278" y="1771"/>
                </a:lnTo>
                <a:lnTo>
                  <a:pt x="1285" y="1772"/>
                </a:lnTo>
                <a:lnTo>
                  <a:pt x="1285" y="1772"/>
                </a:lnTo>
                <a:lnTo>
                  <a:pt x="1291" y="1775"/>
                </a:lnTo>
                <a:lnTo>
                  <a:pt x="1297" y="1780"/>
                </a:lnTo>
                <a:lnTo>
                  <a:pt x="1306" y="1789"/>
                </a:lnTo>
                <a:lnTo>
                  <a:pt x="1317" y="1798"/>
                </a:lnTo>
                <a:lnTo>
                  <a:pt x="1323" y="1802"/>
                </a:lnTo>
                <a:lnTo>
                  <a:pt x="1328" y="1805"/>
                </a:lnTo>
                <a:lnTo>
                  <a:pt x="1328" y="1805"/>
                </a:lnTo>
                <a:lnTo>
                  <a:pt x="1328" y="1805"/>
                </a:lnTo>
                <a:lnTo>
                  <a:pt x="1328" y="1805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9525" cap="flat" cmpd="sng" algn="ctr">
            <a:solidFill>
              <a:srgbClr val="FFFFFF"/>
            </a:solidFill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marL="0" marR="0" lvl="0" indent="-268288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" name="Picture 9" descr="C:\Documents and Settings\lplehanova.IPK\Рабочий стол\новый логотип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42844" y="122441"/>
            <a:ext cx="830466" cy="949105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62_Оформление по умолчанию">
  <a:themeElements>
    <a:clrScheme name="9_Оформление по умолчанию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CC"/>
      </a:hlink>
      <a:folHlink>
        <a:srgbClr val="33CCFF"/>
      </a:folHlink>
    </a:clrScheme>
    <a:fontScheme name="9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33CC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Оформление по умолчанию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CC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Оформление по умолчанию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CC"/>
        </a:hlink>
        <a:folHlink>
          <a:srgbClr val="33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170</Words>
  <Application>Microsoft Office PowerPoint</Application>
  <PresentationFormat>Экран (4:3)</PresentationFormat>
  <Paragraphs>42</Paragraphs>
  <Slides>8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62_Оформление по умолчанию</vt:lpstr>
      <vt:lpstr>Обычная</vt:lpstr>
      <vt:lpstr>Презентация PowerPoint</vt:lpstr>
      <vt:lpstr>Презентация PowerPoint</vt:lpstr>
      <vt:lpstr>ЦИКЛОГРАММА ИССЛЕДОВАНИЙ В ЯНАО </vt:lpstr>
      <vt:lpstr>Презентация PowerPoint</vt:lpstr>
      <vt:lpstr>МЕТОДИЧЕСКОЕ СОПРОВОЖДЕНИЕ РСОКО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2012-03-27T12:53:06Z</dcterms:created>
  <dcterms:modified xsi:type="dcterms:W3CDTF">2016-04-26T05:32:59Z</dcterms:modified>
</cp:coreProperties>
</file>