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0"/>
  </p:notesMasterIdLst>
  <p:sldIdLst>
    <p:sldId id="256" r:id="rId2"/>
    <p:sldId id="257" r:id="rId3"/>
    <p:sldId id="264" r:id="rId4"/>
    <p:sldId id="265" r:id="rId5"/>
    <p:sldId id="260" r:id="rId6"/>
    <p:sldId id="261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84527" autoAdjust="0"/>
  </p:normalViewPr>
  <p:slideViewPr>
    <p:cSldViewPr snapToGrid="0">
      <p:cViewPr varScale="1">
        <p:scale>
          <a:sx n="46" d="100"/>
          <a:sy n="46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D8CC4-FBC8-4FEE-AB04-8FDE15DBC9D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F1551A8-D204-4D2F-962F-9535F9AAFFB4}">
      <dgm:prSet phldrT="[Текст]" phldr="1"/>
      <dgm:spPr/>
      <dgm:t>
        <a:bodyPr/>
        <a:lstStyle/>
        <a:p>
          <a:endParaRPr lang="ru-RU"/>
        </a:p>
      </dgm:t>
    </dgm:pt>
    <dgm:pt modelId="{4B503313-F5AC-4C3C-B075-6D293A876A7D}" type="parTrans" cxnId="{3E3099EB-38AD-42DA-89E5-BF1F78917E56}">
      <dgm:prSet/>
      <dgm:spPr/>
      <dgm:t>
        <a:bodyPr/>
        <a:lstStyle/>
        <a:p>
          <a:endParaRPr lang="ru-RU"/>
        </a:p>
      </dgm:t>
    </dgm:pt>
    <dgm:pt modelId="{4D247214-7AD4-4218-8175-2DFCB078C24B}" type="sibTrans" cxnId="{3E3099EB-38AD-42DA-89E5-BF1F78917E56}">
      <dgm:prSet/>
      <dgm:spPr/>
      <dgm:t>
        <a:bodyPr/>
        <a:lstStyle/>
        <a:p>
          <a:endParaRPr lang="ru-RU"/>
        </a:p>
      </dgm:t>
    </dgm:pt>
    <dgm:pt modelId="{A37DB160-8D45-44EB-B8A6-B10180D55DB0}">
      <dgm:prSet phldrT="[Текст]" custT="1"/>
      <dgm:spPr/>
      <dgm:t>
        <a:bodyPr/>
        <a:lstStyle/>
        <a:p>
          <a:r>
            <a:rPr lang="ru-RU" sz="1400" b="1" dirty="0" smtClean="0"/>
            <a:t>Финансово-экономические механизмы</a:t>
          </a:r>
        </a:p>
        <a:p>
          <a:r>
            <a:rPr lang="ru-RU" sz="1400" dirty="0" smtClean="0"/>
            <a:t> (Фонд качества, эффективные контракты, </a:t>
          </a:r>
          <a:endParaRPr lang="ru-RU" sz="1400" dirty="0"/>
        </a:p>
      </dgm:t>
    </dgm:pt>
    <dgm:pt modelId="{F8F6A19D-9697-4B28-A7EF-26B153B374BC}" type="parTrans" cxnId="{04565887-A3B1-4773-ADDD-29D298D640BF}">
      <dgm:prSet/>
      <dgm:spPr/>
      <dgm:t>
        <a:bodyPr/>
        <a:lstStyle/>
        <a:p>
          <a:endParaRPr lang="ru-RU"/>
        </a:p>
      </dgm:t>
    </dgm:pt>
    <dgm:pt modelId="{B76F0388-7FA9-4FE9-B80F-8877F0051A38}" type="sibTrans" cxnId="{04565887-A3B1-4773-ADDD-29D298D640BF}">
      <dgm:prSet/>
      <dgm:spPr/>
      <dgm:t>
        <a:bodyPr/>
        <a:lstStyle/>
        <a:p>
          <a:endParaRPr lang="ru-RU"/>
        </a:p>
      </dgm:t>
    </dgm:pt>
    <dgm:pt modelId="{0A9A0EA8-D34B-4EFD-B3E1-BEF31FDCE7E3}">
      <dgm:prSet phldrT="[Текст]" phldr="1"/>
      <dgm:spPr/>
      <dgm:t>
        <a:bodyPr/>
        <a:lstStyle/>
        <a:p>
          <a:endParaRPr lang="ru-RU"/>
        </a:p>
      </dgm:t>
    </dgm:pt>
    <dgm:pt modelId="{BD4A3F70-B8EA-40ED-BFA7-3510954BA820}" type="parTrans" cxnId="{855D24BA-F236-4FBA-83D8-7DA35CFBDFDA}">
      <dgm:prSet/>
      <dgm:spPr/>
      <dgm:t>
        <a:bodyPr/>
        <a:lstStyle/>
        <a:p>
          <a:endParaRPr lang="ru-RU"/>
        </a:p>
      </dgm:t>
    </dgm:pt>
    <dgm:pt modelId="{471D3A34-FDE1-49EC-840C-081855C6F937}" type="sibTrans" cxnId="{855D24BA-F236-4FBA-83D8-7DA35CFBDFDA}">
      <dgm:prSet/>
      <dgm:spPr/>
      <dgm:t>
        <a:bodyPr/>
        <a:lstStyle/>
        <a:p>
          <a:endParaRPr lang="ru-RU"/>
        </a:p>
      </dgm:t>
    </dgm:pt>
    <dgm:pt modelId="{90775107-510A-425E-B3D8-327346876838}">
      <dgm:prSet phldrT="[Текст]"/>
      <dgm:spPr/>
      <dgm:t>
        <a:bodyPr/>
        <a:lstStyle/>
        <a:p>
          <a:r>
            <a:rPr lang="ru-RU" dirty="0" smtClean="0"/>
            <a:t>Общественная оценка качества образования</a:t>
          </a:r>
          <a:endParaRPr lang="ru-RU" dirty="0"/>
        </a:p>
      </dgm:t>
    </dgm:pt>
    <dgm:pt modelId="{8F11C444-56A6-4A15-9524-00B32330D0D9}" type="parTrans" cxnId="{89B381A3-30D1-4C8B-84CF-69671DD00B8C}">
      <dgm:prSet/>
      <dgm:spPr/>
      <dgm:t>
        <a:bodyPr/>
        <a:lstStyle/>
        <a:p>
          <a:endParaRPr lang="ru-RU"/>
        </a:p>
      </dgm:t>
    </dgm:pt>
    <dgm:pt modelId="{4B80EE75-83F1-4023-AEE7-723CD131A8A4}" type="sibTrans" cxnId="{89B381A3-30D1-4C8B-84CF-69671DD00B8C}">
      <dgm:prSet/>
      <dgm:spPr/>
      <dgm:t>
        <a:bodyPr/>
        <a:lstStyle/>
        <a:p>
          <a:endParaRPr lang="ru-RU"/>
        </a:p>
      </dgm:t>
    </dgm:pt>
    <dgm:pt modelId="{6F2C4251-B259-41BC-AB9D-F92CFBA77124}">
      <dgm:prSet phldrT="[Текст]" phldr="1"/>
      <dgm:spPr/>
      <dgm:t>
        <a:bodyPr/>
        <a:lstStyle/>
        <a:p>
          <a:endParaRPr lang="ru-RU"/>
        </a:p>
      </dgm:t>
    </dgm:pt>
    <dgm:pt modelId="{087D128E-F296-4009-A558-073F4EBE11CB}" type="parTrans" cxnId="{F20CE50A-7227-4DAA-A0DA-1894F25123A4}">
      <dgm:prSet/>
      <dgm:spPr/>
      <dgm:t>
        <a:bodyPr/>
        <a:lstStyle/>
        <a:p>
          <a:endParaRPr lang="ru-RU"/>
        </a:p>
      </dgm:t>
    </dgm:pt>
    <dgm:pt modelId="{7BCC6B7B-EE33-499C-AB9B-DCED905EFD79}" type="sibTrans" cxnId="{F20CE50A-7227-4DAA-A0DA-1894F25123A4}">
      <dgm:prSet/>
      <dgm:spPr/>
      <dgm:t>
        <a:bodyPr/>
        <a:lstStyle/>
        <a:p>
          <a:endParaRPr lang="ru-RU"/>
        </a:p>
      </dgm:t>
    </dgm:pt>
    <dgm:pt modelId="{9E76CA39-CDB6-4F71-A8AD-D11189CA6DA6}">
      <dgm:prSet phldrT="[Текст]" custT="1"/>
      <dgm:spPr/>
      <dgm:t>
        <a:bodyPr/>
        <a:lstStyle/>
        <a:p>
          <a:r>
            <a:rPr lang="ru-RU" sz="1400" b="1" dirty="0" smtClean="0"/>
            <a:t>Мониторинговые исследования</a:t>
          </a:r>
        </a:p>
        <a:p>
          <a:r>
            <a:rPr lang="ru-RU" sz="1400" dirty="0" smtClean="0"/>
            <a:t>Региональные, федеральные, международные</a:t>
          </a:r>
        </a:p>
      </dgm:t>
    </dgm:pt>
    <dgm:pt modelId="{E5427FC1-E7AA-424B-8B94-EDC29FB60539}" type="sibTrans" cxnId="{2386128C-3BE3-4B6A-9CB0-2AB73FE5B370}">
      <dgm:prSet/>
      <dgm:spPr/>
      <dgm:t>
        <a:bodyPr/>
        <a:lstStyle/>
        <a:p>
          <a:endParaRPr lang="ru-RU"/>
        </a:p>
      </dgm:t>
    </dgm:pt>
    <dgm:pt modelId="{326CD773-D482-4E40-8A5D-748849E46555}" type="parTrans" cxnId="{2386128C-3BE3-4B6A-9CB0-2AB73FE5B370}">
      <dgm:prSet/>
      <dgm:spPr/>
      <dgm:t>
        <a:bodyPr/>
        <a:lstStyle/>
        <a:p>
          <a:endParaRPr lang="ru-RU"/>
        </a:p>
      </dgm:t>
    </dgm:pt>
    <dgm:pt modelId="{33913C9B-27C1-4BBC-A3D2-567E5E84BF8A}" type="pres">
      <dgm:prSet presAssocID="{F42D8CC4-FBC8-4FEE-AB04-8FDE15DBC9D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C7F4C66-0617-401D-9F36-15B432F64FA8}" type="pres">
      <dgm:prSet presAssocID="{9E76CA39-CDB6-4F71-A8AD-D11189CA6DA6}" presName="composite" presStyleCnt="0"/>
      <dgm:spPr/>
    </dgm:pt>
    <dgm:pt modelId="{C49CB2D0-5732-43FD-A8CF-2E83F70AE92F}" type="pres">
      <dgm:prSet presAssocID="{9E76CA39-CDB6-4F71-A8AD-D11189CA6DA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24AFF-94A6-4D44-BFC1-0E037AEDB469}" type="pres">
      <dgm:prSet presAssocID="{9E76CA39-CDB6-4F71-A8AD-D11189CA6DA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6B4B6-F161-4D28-97E4-0E25D8AE761C}" type="pres">
      <dgm:prSet presAssocID="{9E76CA39-CDB6-4F71-A8AD-D11189CA6DA6}" presName="BalanceSpacing" presStyleCnt="0"/>
      <dgm:spPr/>
    </dgm:pt>
    <dgm:pt modelId="{1F61E21C-FB4C-4402-B7BA-4298AEDDE0AA}" type="pres">
      <dgm:prSet presAssocID="{9E76CA39-CDB6-4F71-A8AD-D11189CA6DA6}" presName="BalanceSpacing1" presStyleCnt="0"/>
      <dgm:spPr/>
    </dgm:pt>
    <dgm:pt modelId="{501626C2-848C-4C00-9518-852097C02AC4}" type="pres">
      <dgm:prSet presAssocID="{E5427FC1-E7AA-424B-8B94-EDC29FB60539}" presName="Accent1Text" presStyleLbl="node1" presStyleIdx="1" presStyleCnt="6"/>
      <dgm:spPr/>
      <dgm:t>
        <a:bodyPr/>
        <a:lstStyle/>
        <a:p>
          <a:endParaRPr lang="ru-RU"/>
        </a:p>
      </dgm:t>
    </dgm:pt>
    <dgm:pt modelId="{A14F600A-FB88-432D-8055-7DE50A398D01}" type="pres">
      <dgm:prSet presAssocID="{E5427FC1-E7AA-424B-8B94-EDC29FB60539}" presName="spaceBetweenRectangles" presStyleCnt="0"/>
      <dgm:spPr/>
    </dgm:pt>
    <dgm:pt modelId="{50E8BA54-FCBB-430D-BFD9-AC79A912893D}" type="pres">
      <dgm:prSet presAssocID="{A37DB160-8D45-44EB-B8A6-B10180D55DB0}" presName="composite" presStyleCnt="0"/>
      <dgm:spPr/>
    </dgm:pt>
    <dgm:pt modelId="{EFA6E355-08BC-44F2-B9AD-26480F0219A5}" type="pres">
      <dgm:prSet presAssocID="{A37DB160-8D45-44EB-B8A6-B10180D55DB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5DE55-5329-4735-B6FD-B06214F787E7}" type="pres">
      <dgm:prSet presAssocID="{A37DB160-8D45-44EB-B8A6-B10180D55DB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5A8BA-BE74-4EF3-BA22-3A2DC5983134}" type="pres">
      <dgm:prSet presAssocID="{A37DB160-8D45-44EB-B8A6-B10180D55DB0}" presName="BalanceSpacing" presStyleCnt="0"/>
      <dgm:spPr/>
    </dgm:pt>
    <dgm:pt modelId="{FF83F1D2-B5C5-4E5E-A088-5AEB99D43F3F}" type="pres">
      <dgm:prSet presAssocID="{A37DB160-8D45-44EB-B8A6-B10180D55DB0}" presName="BalanceSpacing1" presStyleCnt="0"/>
      <dgm:spPr/>
    </dgm:pt>
    <dgm:pt modelId="{17CD25AC-EFCF-4830-A601-5467A3F36A3E}" type="pres">
      <dgm:prSet presAssocID="{B76F0388-7FA9-4FE9-B80F-8877F0051A38}" presName="Accent1Text" presStyleLbl="node1" presStyleIdx="3" presStyleCnt="6"/>
      <dgm:spPr/>
      <dgm:t>
        <a:bodyPr/>
        <a:lstStyle/>
        <a:p>
          <a:endParaRPr lang="ru-RU"/>
        </a:p>
      </dgm:t>
    </dgm:pt>
    <dgm:pt modelId="{E4F68B91-D837-41F0-BE0B-66B76407AE34}" type="pres">
      <dgm:prSet presAssocID="{B76F0388-7FA9-4FE9-B80F-8877F0051A38}" presName="spaceBetweenRectangles" presStyleCnt="0"/>
      <dgm:spPr/>
    </dgm:pt>
    <dgm:pt modelId="{D951EEE4-2F4D-4E6F-BCDA-B492C38F0574}" type="pres">
      <dgm:prSet presAssocID="{90775107-510A-425E-B3D8-327346876838}" presName="composite" presStyleCnt="0"/>
      <dgm:spPr/>
    </dgm:pt>
    <dgm:pt modelId="{F67B928B-05F9-4D70-977C-E8582D244E68}" type="pres">
      <dgm:prSet presAssocID="{90775107-510A-425E-B3D8-32734687683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2BA28-358C-4A76-978D-EA36F9231586}" type="pres">
      <dgm:prSet presAssocID="{90775107-510A-425E-B3D8-32734687683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1C83A-9516-4AB7-8F78-74213AB8809B}" type="pres">
      <dgm:prSet presAssocID="{90775107-510A-425E-B3D8-327346876838}" presName="BalanceSpacing" presStyleCnt="0"/>
      <dgm:spPr/>
    </dgm:pt>
    <dgm:pt modelId="{2DDD99CA-843D-44D4-AB97-EB7A25CC15CA}" type="pres">
      <dgm:prSet presAssocID="{90775107-510A-425E-B3D8-327346876838}" presName="BalanceSpacing1" presStyleCnt="0"/>
      <dgm:spPr/>
    </dgm:pt>
    <dgm:pt modelId="{16EA9036-E766-4C52-9283-0772B816B356}" type="pres">
      <dgm:prSet presAssocID="{4B80EE75-83F1-4023-AEE7-723CD131A8A4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F20CE50A-7227-4DAA-A0DA-1894F25123A4}" srcId="{90775107-510A-425E-B3D8-327346876838}" destId="{6F2C4251-B259-41BC-AB9D-F92CFBA77124}" srcOrd="0" destOrd="0" parTransId="{087D128E-F296-4009-A558-073F4EBE11CB}" sibTransId="{7BCC6B7B-EE33-499C-AB9B-DCED905EFD79}"/>
    <dgm:cxn modelId="{807454F3-A426-4B39-84DD-B992EDE62162}" type="presOf" srcId="{9E76CA39-CDB6-4F71-A8AD-D11189CA6DA6}" destId="{C49CB2D0-5732-43FD-A8CF-2E83F70AE92F}" srcOrd="0" destOrd="0" presId="urn:microsoft.com/office/officeart/2008/layout/AlternatingHexagons"/>
    <dgm:cxn modelId="{04565887-A3B1-4773-ADDD-29D298D640BF}" srcId="{F42D8CC4-FBC8-4FEE-AB04-8FDE15DBC9D6}" destId="{A37DB160-8D45-44EB-B8A6-B10180D55DB0}" srcOrd="1" destOrd="0" parTransId="{F8F6A19D-9697-4B28-A7EF-26B153B374BC}" sibTransId="{B76F0388-7FA9-4FE9-B80F-8877F0051A38}"/>
    <dgm:cxn modelId="{3E3099EB-38AD-42DA-89E5-BF1F78917E56}" srcId="{9E76CA39-CDB6-4F71-A8AD-D11189CA6DA6}" destId="{9F1551A8-D204-4D2F-962F-9535F9AAFFB4}" srcOrd="0" destOrd="0" parTransId="{4B503313-F5AC-4C3C-B075-6D293A876A7D}" sibTransId="{4D247214-7AD4-4218-8175-2DFCB078C24B}"/>
    <dgm:cxn modelId="{E7CE1E56-455E-4AE9-884C-D21C7D394C4B}" type="presOf" srcId="{90775107-510A-425E-B3D8-327346876838}" destId="{F67B928B-05F9-4D70-977C-E8582D244E68}" srcOrd="0" destOrd="0" presId="urn:microsoft.com/office/officeart/2008/layout/AlternatingHexagons"/>
    <dgm:cxn modelId="{648F0171-5E3E-4533-A00F-C18543604E29}" type="presOf" srcId="{6F2C4251-B259-41BC-AB9D-F92CFBA77124}" destId="{D692BA28-358C-4A76-978D-EA36F9231586}" srcOrd="0" destOrd="0" presId="urn:microsoft.com/office/officeart/2008/layout/AlternatingHexagons"/>
    <dgm:cxn modelId="{855D24BA-F236-4FBA-83D8-7DA35CFBDFDA}" srcId="{A37DB160-8D45-44EB-B8A6-B10180D55DB0}" destId="{0A9A0EA8-D34B-4EFD-B3E1-BEF31FDCE7E3}" srcOrd="0" destOrd="0" parTransId="{BD4A3F70-B8EA-40ED-BFA7-3510954BA820}" sibTransId="{471D3A34-FDE1-49EC-840C-081855C6F937}"/>
    <dgm:cxn modelId="{CF3D45CE-C33E-4D18-9BB1-FA018752D308}" type="presOf" srcId="{A37DB160-8D45-44EB-B8A6-B10180D55DB0}" destId="{EFA6E355-08BC-44F2-B9AD-26480F0219A5}" srcOrd="0" destOrd="0" presId="urn:microsoft.com/office/officeart/2008/layout/AlternatingHexagons"/>
    <dgm:cxn modelId="{76C7C660-C807-48CF-8759-1DF74DDFA558}" type="presOf" srcId="{E5427FC1-E7AA-424B-8B94-EDC29FB60539}" destId="{501626C2-848C-4C00-9518-852097C02AC4}" srcOrd="0" destOrd="0" presId="urn:microsoft.com/office/officeart/2008/layout/AlternatingHexagons"/>
    <dgm:cxn modelId="{08BBABF1-B80D-4157-8103-B83953A134AB}" type="presOf" srcId="{B76F0388-7FA9-4FE9-B80F-8877F0051A38}" destId="{17CD25AC-EFCF-4830-A601-5467A3F36A3E}" srcOrd="0" destOrd="0" presId="urn:microsoft.com/office/officeart/2008/layout/AlternatingHexagons"/>
    <dgm:cxn modelId="{89B381A3-30D1-4C8B-84CF-69671DD00B8C}" srcId="{F42D8CC4-FBC8-4FEE-AB04-8FDE15DBC9D6}" destId="{90775107-510A-425E-B3D8-327346876838}" srcOrd="2" destOrd="0" parTransId="{8F11C444-56A6-4A15-9524-00B32330D0D9}" sibTransId="{4B80EE75-83F1-4023-AEE7-723CD131A8A4}"/>
    <dgm:cxn modelId="{F6ED6F30-A493-4121-8A3B-ACFFC47D4562}" type="presOf" srcId="{F42D8CC4-FBC8-4FEE-AB04-8FDE15DBC9D6}" destId="{33913C9B-27C1-4BBC-A3D2-567E5E84BF8A}" srcOrd="0" destOrd="0" presId="urn:microsoft.com/office/officeart/2008/layout/AlternatingHexagons"/>
    <dgm:cxn modelId="{9BABF6AD-1509-47E0-ADCA-B0601EFEB15D}" type="presOf" srcId="{0A9A0EA8-D34B-4EFD-B3E1-BEF31FDCE7E3}" destId="{8905DE55-5329-4735-B6FD-B06214F787E7}" srcOrd="0" destOrd="0" presId="urn:microsoft.com/office/officeart/2008/layout/AlternatingHexagons"/>
    <dgm:cxn modelId="{ED7D6FBD-78CE-43D8-9C91-F54B06964CF4}" type="presOf" srcId="{9F1551A8-D204-4D2F-962F-9535F9AAFFB4}" destId="{46E24AFF-94A6-4D44-BFC1-0E037AEDB469}" srcOrd="0" destOrd="0" presId="urn:microsoft.com/office/officeart/2008/layout/AlternatingHexagons"/>
    <dgm:cxn modelId="{0E1C3663-3D61-49F4-A23E-FB141D2E40C3}" type="presOf" srcId="{4B80EE75-83F1-4023-AEE7-723CD131A8A4}" destId="{16EA9036-E766-4C52-9283-0772B816B356}" srcOrd="0" destOrd="0" presId="urn:microsoft.com/office/officeart/2008/layout/AlternatingHexagons"/>
    <dgm:cxn modelId="{2386128C-3BE3-4B6A-9CB0-2AB73FE5B370}" srcId="{F42D8CC4-FBC8-4FEE-AB04-8FDE15DBC9D6}" destId="{9E76CA39-CDB6-4F71-A8AD-D11189CA6DA6}" srcOrd="0" destOrd="0" parTransId="{326CD773-D482-4E40-8A5D-748849E46555}" sibTransId="{E5427FC1-E7AA-424B-8B94-EDC29FB60539}"/>
    <dgm:cxn modelId="{2A70F976-58B3-4741-A215-C90765D44A23}" type="presParOf" srcId="{33913C9B-27C1-4BBC-A3D2-567E5E84BF8A}" destId="{EC7F4C66-0617-401D-9F36-15B432F64FA8}" srcOrd="0" destOrd="0" presId="urn:microsoft.com/office/officeart/2008/layout/AlternatingHexagons"/>
    <dgm:cxn modelId="{F2AC03FB-D0C8-4980-9138-37846A1487AF}" type="presParOf" srcId="{EC7F4C66-0617-401D-9F36-15B432F64FA8}" destId="{C49CB2D0-5732-43FD-A8CF-2E83F70AE92F}" srcOrd="0" destOrd="0" presId="urn:microsoft.com/office/officeart/2008/layout/AlternatingHexagons"/>
    <dgm:cxn modelId="{99D0971D-937D-4CCF-A04D-30436EDD02A1}" type="presParOf" srcId="{EC7F4C66-0617-401D-9F36-15B432F64FA8}" destId="{46E24AFF-94A6-4D44-BFC1-0E037AEDB469}" srcOrd="1" destOrd="0" presId="urn:microsoft.com/office/officeart/2008/layout/AlternatingHexagons"/>
    <dgm:cxn modelId="{633A07B9-6C00-4BBE-ADA7-D33B198DB563}" type="presParOf" srcId="{EC7F4C66-0617-401D-9F36-15B432F64FA8}" destId="{1516B4B6-F161-4D28-97E4-0E25D8AE761C}" srcOrd="2" destOrd="0" presId="urn:microsoft.com/office/officeart/2008/layout/AlternatingHexagons"/>
    <dgm:cxn modelId="{34A9949D-94D3-4FC6-9B30-095A9D678937}" type="presParOf" srcId="{EC7F4C66-0617-401D-9F36-15B432F64FA8}" destId="{1F61E21C-FB4C-4402-B7BA-4298AEDDE0AA}" srcOrd="3" destOrd="0" presId="urn:microsoft.com/office/officeart/2008/layout/AlternatingHexagons"/>
    <dgm:cxn modelId="{97295A77-8C9F-412A-B568-1A65BCDB1B18}" type="presParOf" srcId="{EC7F4C66-0617-401D-9F36-15B432F64FA8}" destId="{501626C2-848C-4C00-9518-852097C02AC4}" srcOrd="4" destOrd="0" presId="urn:microsoft.com/office/officeart/2008/layout/AlternatingHexagons"/>
    <dgm:cxn modelId="{D5F91C31-6016-4B1F-B103-9A5169FF714A}" type="presParOf" srcId="{33913C9B-27C1-4BBC-A3D2-567E5E84BF8A}" destId="{A14F600A-FB88-432D-8055-7DE50A398D01}" srcOrd="1" destOrd="0" presId="urn:microsoft.com/office/officeart/2008/layout/AlternatingHexagons"/>
    <dgm:cxn modelId="{38895DB0-24A3-474D-BF27-D18B3B622D3A}" type="presParOf" srcId="{33913C9B-27C1-4BBC-A3D2-567E5E84BF8A}" destId="{50E8BA54-FCBB-430D-BFD9-AC79A912893D}" srcOrd="2" destOrd="0" presId="urn:microsoft.com/office/officeart/2008/layout/AlternatingHexagons"/>
    <dgm:cxn modelId="{D6895A7A-C718-475E-B08A-6D12424BFED0}" type="presParOf" srcId="{50E8BA54-FCBB-430D-BFD9-AC79A912893D}" destId="{EFA6E355-08BC-44F2-B9AD-26480F0219A5}" srcOrd="0" destOrd="0" presId="urn:microsoft.com/office/officeart/2008/layout/AlternatingHexagons"/>
    <dgm:cxn modelId="{20CB75FD-87D7-4147-93B3-804525F9CBA0}" type="presParOf" srcId="{50E8BA54-FCBB-430D-BFD9-AC79A912893D}" destId="{8905DE55-5329-4735-B6FD-B06214F787E7}" srcOrd="1" destOrd="0" presId="urn:microsoft.com/office/officeart/2008/layout/AlternatingHexagons"/>
    <dgm:cxn modelId="{B8D2BB61-42BE-4077-8A4F-3A439864FF46}" type="presParOf" srcId="{50E8BA54-FCBB-430D-BFD9-AC79A912893D}" destId="{B025A8BA-BE74-4EF3-BA22-3A2DC5983134}" srcOrd="2" destOrd="0" presId="urn:microsoft.com/office/officeart/2008/layout/AlternatingHexagons"/>
    <dgm:cxn modelId="{96563D20-0AF2-4173-BE5C-537B4702329C}" type="presParOf" srcId="{50E8BA54-FCBB-430D-BFD9-AC79A912893D}" destId="{FF83F1D2-B5C5-4E5E-A088-5AEB99D43F3F}" srcOrd="3" destOrd="0" presId="urn:microsoft.com/office/officeart/2008/layout/AlternatingHexagons"/>
    <dgm:cxn modelId="{099D7C67-FD67-4C75-A490-8D68D210CB9F}" type="presParOf" srcId="{50E8BA54-FCBB-430D-BFD9-AC79A912893D}" destId="{17CD25AC-EFCF-4830-A601-5467A3F36A3E}" srcOrd="4" destOrd="0" presId="urn:microsoft.com/office/officeart/2008/layout/AlternatingHexagons"/>
    <dgm:cxn modelId="{1E2E43F7-4F61-4C2B-8156-8CD763B67B87}" type="presParOf" srcId="{33913C9B-27C1-4BBC-A3D2-567E5E84BF8A}" destId="{E4F68B91-D837-41F0-BE0B-66B76407AE34}" srcOrd="3" destOrd="0" presId="urn:microsoft.com/office/officeart/2008/layout/AlternatingHexagons"/>
    <dgm:cxn modelId="{4FC7C67E-68CD-4B3F-BD7B-C856474E7AC7}" type="presParOf" srcId="{33913C9B-27C1-4BBC-A3D2-567E5E84BF8A}" destId="{D951EEE4-2F4D-4E6F-BCDA-B492C38F0574}" srcOrd="4" destOrd="0" presId="urn:microsoft.com/office/officeart/2008/layout/AlternatingHexagons"/>
    <dgm:cxn modelId="{E05810D3-01A3-4FE8-8396-F8CA845D3426}" type="presParOf" srcId="{D951EEE4-2F4D-4E6F-BCDA-B492C38F0574}" destId="{F67B928B-05F9-4D70-977C-E8582D244E68}" srcOrd="0" destOrd="0" presId="urn:microsoft.com/office/officeart/2008/layout/AlternatingHexagons"/>
    <dgm:cxn modelId="{793C63C0-D2C2-48E9-B06A-B756FCBE486D}" type="presParOf" srcId="{D951EEE4-2F4D-4E6F-BCDA-B492C38F0574}" destId="{D692BA28-358C-4A76-978D-EA36F9231586}" srcOrd="1" destOrd="0" presId="urn:microsoft.com/office/officeart/2008/layout/AlternatingHexagons"/>
    <dgm:cxn modelId="{8C3DF9C4-36B6-462C-83BA-E707889D1DE7}" type="presParOf" srcId="{D951EEE4-2F4D-4E6F-BCDA-B492C38F0574}" destId="{63D1C83A-9516-4AB7-8F78-74213AB8809B}" srcOrd="2" destOrd="0" presId="urn:microsoft.com/office/officeart/2008/layout/AlternatingHexagons"/>
    <dgm:cxn modelId="{EF5E5CFA-953A-4900-BC63-2EF1A14778FA}" type="presParOf" srcId="{D951EEE4-2F4D-4E6F-BCDA-B492C38F0574}" destId="{2DDD99CA-843D-44D4-AB97-EB7A25CC15CA}" srcOrd="3" destOrd="0" presId="urn:microsoft.com/office/officeart/2008/layout/AlternatingHexagons"/>
    <dgm:cxn modelId="{03D23EDA-4EB1-4D7E-AE58-7051D3C4129D}" type="presParOf" srcId="{D951EEE4-2F4D-4E6F-BCDA-B492C38F0574}" destId="{16EA9036-E766-4C52-9283-0772B816B35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D40419-D46D-4302-A3C1-9AD3CA5055D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A36AC3-6FD3-47A5-9785-587AC81FF61A}">
      <dgm:prSet phldrT="[Текст]"/>
      <dgm:spPr/>
      <dgm:t>
        <a:bodyPr/>
        <a:lstStyle/>
        <a:p>
          <a:r>
            <a:rPr lang="ru-RU" b="1" dirty="0" smtClean="0"/>
            <a:t>Определение дефицитов</a:t>
          </a:r>
          <a:endParaRPr lang="ru-RU" b="1" dirty="0"/>
        </a:p>
      </dgm:t>
    </dgm:pt>
    <dgm:pt modelId="{74384A27-0C80-4A61-93B2-08AFA1EDDBB1}" type="parTrans" cxnId="{0794AF1D-ED8D-471E-96DD-1ABCC0739FB5}">
      <dgm:prSet/>
      <dgm:spPr/>
      <dgm:t>
        <a:bodyPr/>
        <a:lstStyle/>
        <a:p>
          <a:endParaRPr lang="ru-RU" b="1"/>
        </a:p>
      </dgm:t>
    </dgm:pt>
    <dgm:pt modelId="{E9EA7F49-1013-4BE9-BA43-223EA0D535D3}" type="sibTrans" cxnId="{0794AF1D-ED8D-471E-96DD-1ABCC0739FB5}">
      <dgm:prSet/>
      <dgm:spPr/>
      <dgm:t>
        <a:bodyPr/>
        <a:lstStyle/>
        <a:p>
          <a:endParaRPr lang="ru-RU" b="1"/>
        </a:p>
      </dgm:t>
    </dgm:pt>
    <dgm:pt modelId="{49F35FFE-0498-4BF5-BE20-0432308FBA07}">
      <dgm:prSet phldrT="[Текст]"/>
      <dgm:spPr/>
      <dgm:t>
        <a:bodyPr/>
        <a:lstStyle/>
        <a:p>
          <a:r>
            <a:rPr lang="ru-RU" b="1" dirty="0" smtClean="0"/>
            <a:t>Формулирование задач</a:t>
          </a:r>
          <a:endParaRPr lang="ru-RU" b="1" dirty="0"/>
        </a:p>
      </dgm:t>
    </dgm:pt>
    <dgm:pt modelId="{3EC25DDA-2767-487B-B523-00DA5420ECC5}" type="parTrans" cxnId="{67AF8E0B-0A1D-443A-9DE9-A753C523C242}">
      <dgm:prSet/>
      <dgm:spPr/>
      <dgm:t>
        <a:bodyPr/>
        <a:lstStyle/>
        <a:p>
          <a:endParaRPr lang="ru-RU" b="1"/>
        </a:p>
      </dgm:t>
    </dgm:pt>
    <dgm:pt modelId="{45C38564-A744-4848-AE9A-193C803BE31D}" type="sibTrans" cxnId="{67AF8E0B-0A1D-443A-9DE9-A753C523C242}">
      <dgm:prSet/>
      <dgm:spPr/>
      <dgm:t>
        <a:bodyPr/>
        <a:lstStyle/>
        <a:p>
          <a:endParaRPr lang="ru-RU" b="1"/>
        </a:p>
      </dgm:t>
    </dgm:pt>
    <dgm:pt modelId="{9844518B-77FA-4C56-8C91-BD57CB9C4BAF}">
      <dgm:prSet phldrT="[Текст]"/>
      <dgm:spPr/>
      <dgm:t>
        <a:bodyPr/>
        <a:lstStyle/>
        <a:p>
          <a:r>
            <a:rPr lang="ru-RU" b="1" dirty="0" smtClean="0"/>
            <a:t>Изменение показателей Фонда</a:t>
          </a:r>
          <a:endParaRPr lang="ru-RU" b="1" dirty="0"/>
        </a:p>
      </dgm:t>
    </dgm:pt>
    <dgm:pt modelId="{79EA33A6-2CAD-4BBC-9E15-CC8048B8BB66}" type="parTrans" cxnId="{F9CE8585-9842-49E6-8F21-1D6A6110A0F1}">
      <dgm:prSet/>
      <dgm:spPr/>
      <dgm:t>
        <a:bodyPr/>
        <a:lstStyle/>
        <a:p>
          <a:endParaRPr lang="ru-RU" b="1"/>
        </a:p>
      </dgm:t>
    </dgm:pt>
    <dgm:pt modelId="{B45F3DC5-15B0-4FD0-A61D-E1A6977B5E07}" type="sibTrans" cxnId="{F9CE8585-9842-49E6-8F21-1D6A6110A0F1}">
      <dgm:prSet/>
      <dgm:spPr/>
      <dgm:t>
        <a:bodyPr/>
        <a:lstStyle/>
        <a:p>
          <a:endParaRPr lang="ru-RU" b="1"/>
        </a:p>
      </dgm:t>
    </dgm:pt>
    <dgm:pt modelId="{2C742BF6-1B03-47BA-B4F1-64219348C08B}">
      <dgm:prSet phldrT="[Текст]"/>
      <dgm:spPr/>
      <dgm:t>
        <a:bodyPr/>
        <a:lstStyle/>
        <a:p>
          <a:r>
            <a:rPr lang="ru-RU" b="1" dirty="0" smtClean="0"/>
            <a:t>Перестройка деятельности школ</a:t>
          </a:r>
          <a:endParaRPr lang="ru-RU" b="1" dirty="0"/>
        </a:p>
      </dgm:t>
    </dgm:pt>
    <dgm:pt modelId="{C4B704E4-87A2-452F-A97B-F536323563A6}" type="parTrans" cxnId="{E99D7937-5096-4299-AAA3-07F8CBF956E5}">
      <dgm:prSet/>
      <dgm:spPr/>
      <dgm:t>
        <a:bodyPr/>
        <a:lstStyle/>
        <a:p>
          <a:endParaRPr lang="ru-RU" b="1"/>
        </a:p>
      </dgm:t>
    </dgm:pt>
    <dgm:pt modelId="{5C589E08-4F04-472F-B4C3-20FB5A9F7969}" type="sibTrans" cxnId="{E99D7937-5096-4299-AAA3-07F8CBF956E5}">
      <dgm:prSet/>
      <dgm:spPr/>
      <dgm:t>
        <a:bodyPr/>
        <a:lstStyle/>
        <a:p>
          <a:endParaRPr lang="ru-RU" b="1"/>
        </a:p>
      </dgm:t>
    </dgm:pt>
    <dgm:pt modelId="{A135D497-14D1-441D-A889-530533745ECD}" type="pres">
      <dgm:prSet presAssocID="{4ED40419-D46D-4302-A3C1-9AD3CA5055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AF1FF9-375B-40AE-A162-F0EC3A12EC44}" type="pres">
      <dgm:prSet presAssocID="{4ED40419-D46D-4302-A3C1-9AD3CA5055D2}" presName="cycle" presStyleCnt="0"/>
      <dgm:spPr/>
    </dgm:pt>
    <dgm:pt modelId="{142F83CB-6391-4AD1-B6AC-3F373A5DC36F}" type="pres">
      <dgm:prSet presAssocID="{B4A36AC3-6FD3-47A5-9785-587AC81FF61A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EB8BC-7038-42D9-B031-F155DF39C35F}" type="pres">
      <dgm:prSet presAssocID="{E9EA7F49-1013-4BE9-BA43-223EA0D535D3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B1614453-7B9F-43C0-916C-3C94C2AEA4F7}" type="pres">
      <dgm:prSet presAssocID="{49F35FFE-0498-4BF5-BE20-0432308FBA07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08656-1309-49E5-9908-E4ECDD862CE0}" type="pres">
      <dgm:prSet presAssocID="{9844518B-77FA-4C56-8C91-BD57CB9C4BAF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3F08C-33FD-4EC3-ACA4-D3EAA01392DC}" type="pres">
      <dgm:prSet presAssocID="{2C742BF6-1B03-47BA-B4F1-64219348C08B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94AF1D-ED8D-471E-96DD-1ABCC0739FB5}" srcId="{4ED40419-D46D-4302-A3C1-9AD3CA5055D2}" destId="{B4A36AC3-6FD3-47A5-9785-587AC81FF61A}" srcOrd="0" destOrd="0" parTransId="{74384A27-0C80-4A61-93B2-08AFA1EDDBB1}" sibTransId="{E9EA7F49-1013-4BE9-BA43-223EA0D535D3}"/>
    <dgm:cxn modelId="{EA15F021-7199-4841-912D-CCB3164BB7C8}" type="presOf" srcId="{B4A36AC3-6FD3-47A5-9785-587AC81FF61A}" destId="{142F83CB-6391-4AD1-B6AC-3F373A5DC36F}" srcOrd="0" destOrd="0" presId="urn:microsoft.com/office/officeart/2005/8/layout/cycle3"/>
    <dgm:cxn modelId="{1C99C3DF-DCA8-4B51-97AE-30F611E3ADE6}" type="presOf" srcId="{E9EA7F49-1013-4BE9-BA43-223EA0D535D3}" destId="{847EB8BC-7038-42D9-B031-F155DF39C35F}" srcOrd="0" destOrd="0" presId="urn:microsoft.com/office/officeart/2005/8/layout/cycle3"/>
    <dgm:cxn modelId="{9C67BEC2-C4A0-4B85-B4BF-66F98D835840}" type="presOf" srcId="{49F35FFE-0498-4BF5-BE20-0432308FBA07}" destId="{B1614453-7B9F-43C0-916C-3C94C2AEA4F7}" srcOrd="0" destOrd="0" presId="urn:microsoft.com/office/officeart/2005/8/layout/cycle3"/>
    <dgm:cxn modelId="{CB584C4F-646C-414D-87C7-D2AB6679D6CB}" type="presOf" srcId="{9844518B-77FA-4C56-8C91-BD57CB9C4BAF}" destId="{A0508656-1309-49E5-9908-E4ECDD862CE0}" srcOrd="0" destOrd="0" presId="urn:microsoft.com/office/officeart/2005/8/layout/cycle3"/>
    <dgm:cxn modelId="{F9CE8585-9842-49E6-8F21-1D6A6110A0F1}" srcId="{4ED40419-D46D-4302-A3C1-9AD3CA5055D2}" destId="{9844518B-77FA-4C56-8C91-BD57CB9C4BAF}" srcOrd="2" destOrd="0" parTransId="{79EA33A6-2CAD-4BBC-9E15-CC8048B8BB66}" sibTransId="{B45F3DC5-15B0-4FD0-A61D-E1A6977B5E07}"/>
    <dgm:cxn modelId="{67AF8E0B-0A1D-443A-9DE9-A753C523C242}" srcId="{4ED40419-D46D-4302-A3C1-9AD3CA5055D2}" destId="{49F35FFE-0498-4BF5-BE20-0432308FBA07}" srcOrd="1" destOrd="0" parTransId="{3EC25DDA-2767-487B-B523-00DA5420ECC5}" sibTransId="{45C38564-A744-4848-AE9A-193C803BE31D}"/>
    <dgm:cxn modelId="{3FA044D0-A024-4904-BEB4-17D2BC259C0E}" type="presOf" srcId="{2C742BF6-1B03-47BA-B4F1-64219348C08B}" destId="{2E03F08C-33FD-4EC3-ACA4-D3EAA01392DC}" srcOrd="0" destOrd="0" presId="urn:microsoft.com/office/officeart/2005/8/layout/cycle3"/>
    <dgm:cxn modelId="{E99D7937-5096-4299-AAA3-07F8CBF956E5}" srcId="{4ED40419-D46D-4302-A3C1-9AD3CA5055D2}" destId="{2C742BF6-1B03-47BA-B4F1-64219348C08B}" srcOrd="3" destOrd="0" parTransId="{C4B704E4-87A2-452F-A97B-F536323563A6}" sibTransId="{5C589E08-4F04-472F-B4C3-20FB5A9F7969}"/>
    <dgm:cxn modelId="{4DEF09BE-8363-4210-A184-389E6DA064E3}" type="presOf" srcId="{4ED40419-D46D-4302-A3C1-9AD3CA5055D2}" destId="{A135D497-14D1-441D-A889-530533745ECD}" srcOrd="0" destOrd="0" presId="urn:microsoft.com/office/officeart/2005/8/layout/cycle3"/>
    <dgm:cxn modelId="{30663D86-6DFA-4C57-9D84-02FEABA5D35D}" type="presParOf" srcId="{A135D497-14D1-441D-A889-530533745ECD}" destId="{E0AF1FF9-375B-40AE-A162-F0EC3A12EC44}" srcOrd="0" destOrd="0" presId="urn:microsoft.com/office/officeart/2005/8/layout/cycle3"/>
    <dgm:cxn modelId="{205E4405-2A2A-45E9-8B6F-57D285530184}" type="presParOf" srcId="{E0AF1FF9-375B-40AE-A162-F0EC3A12EC44}" destId="{142F83CB-6391-4AD1-B6AC-3F373A5DC36F}" srcOrd="0" destOrd="0" presId="urn:microsoft.com/office/officeart/2005/8/layout/cycle3"/>
    <dgm:cxn modelId="{6868A071-4B5D-4B13-B690-A32AD06E9523}" type="presParOf" srcId="{E0AF1FF9-375B-40AE-A162-F0EC3A12EC44}" destId="{847EB8BC-7038-42D9-B031-F155DF39C35F}" srcOrd="1" destOrd="0" presId="urn:microsoft.com/office/officeart/2005/8/layout/cycle3"/>
    <dgm:cxn modelId="{12B58294-1B8B-4899-BC35-7D100CD3729A}" type="presParOf" srcId="{E0AF1FF9-375B-40AE-A162-F0EC3A12EC44}" destId="{B1614453-7B9F-43C0-916C-3C94C2AEA4F7}" srcOrd="2" destOrd="0" presId="urn:microsoft.com/office/officeart/2005/8/layout/cycle3"/>
    <dgm:cxn modelId="{F56349D7-4886-46CB-A4DB-7DA2A52335F0}" type="presParOf" srcId="{E0AF1FF9-375B-40AE-A162-F0EC3A12EC44}" destId="{A0508656-1309-49E5-9908-E4ECDD862CE0}" srcOrd="3" destOrd="0" presId="urn:microsoft.com/office/officeart/2005/8/layout/cycle3"/>
    <dgm:cxn modelId="{7C7A021A-3ADF-40AC-8B87-58D525101873}" type="presParOf" srcId="{E0AF1FF9-375B-40AE-A162-F0EC3A12EC44}" destId="{2E03F08C-33FD-4EC3-ACA4-D3EAA01392DC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2D8CC4-FBC8-4FEE-AB04-8FDE15DBC9D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F1551A8-D204-4D2F-962F-9535F9AAFFB4}">
      <dgm:prSet phldrT="[Текст]" phldr="1"/>
      <dgm:spPr/>
      <dgm:t>
        <a:bodyPr/>
        <a:lstStyle/>
        <a:p>
          <a:endParaRPr lang="ru-RU"/>
        </a:p>
      </dgm:t>
    </dgm:pt>
    <dgm:pt modelId="{4B503313-F5AC-4C3C-B075-6D293A876A7D}" type="parTrans" cxnId="{3E3099EB-38AD-42DA-89E5-BF1F78917E56}">
      <dgm:prSet/>
      <dgm:spPr/>
      <dgm:t>
        <a:bodyPr/>
        <a:lstStyle/>
        <a:p>
          <a:endParaRPr lang="ru-RU"/>
        </a:p>
      </dgm:t>
    </dgm:pt>
    <dgm:pt modelId="{4D247214-7AD4-4218-8175-2DFCB078C24B}" type="sibTrans" cxnId="{3E3099EB-38AD-42DA-89E5-BF1F78917E56}">
      <dgm:prSet/>
      <dgm:spPr/>
      <dgm:t>
        <a:bodyPr/>
        <a:lstStyle/>
        <a:p>
          <a:endParaRPr lang="ru-RU"/>
        </a:p>
      </dgm:t>
    </dgm:pt>
    <dgm:pt modelId="{A37DB160-8D45-44EB-B8A6-B10180D55DB0}">
      <dgm:prSet phldrT="[Текст]" custT="1"/>
      <dgm:spPr/>
      <dgm:t>
        <a:bodyPr/>
        <a:lstStyle/>
        <a:p>
          <a:r>
            <a:rPr lang="ru-RU" sz="1400" b="1" dirty="0" smtClean="0"/>
            <a:t>Финансово-экономические механизмы</a:t>
          </a:r>
        </a:p>
        <a:p>
          <a:r>
            <a:rPr lang="ru-RU" sz="1400" dirty="0" smtClean="0"/>
            <a:t> (Фонд качества, эффективные контракты, </a:t>
          </a:r>
          <a:endParaRPr lang="ru-RU" sz="1400" dirty="0"/>
        </a:p>
      </dgm:t>
    </dgm:pt>
    <dgm:pt modelId="{F8F6A19D-9697-4B28-A7EF-26B153B374BC}" type="parTrans" cxnId="{04565887-A3B1-4773-ADDD-29D298D640BF}">
      <dgm:prSet/>
      <dgm:spPr/>
      <dgm:t>
        <a:bodyPr/>
        <a:lstStyle/>
        <a:p>
          <a:endParaRPr lang="ru-RU"/>
        </a:p>
      </dgm:t>
    </dgm:pt>
    <dgm:pt modelId="{B76F0388-7FA9-4FE9-B80F-8877F0051A38}" type="sibTrans" cxnId="{04565887-A3B1-4773-ADDD-29D298D640BF}">
      <dgm:prSet/>
      <dgm:spPr/>
      <dgm:t>
        <a:bodyPr/>
        <a:lstStyle/>
        <a:p>
          <a:endParaRPr lang="ru-RU"/>
        </a:p>
      </dgm:t>
    </dgm:pt>
    <dgm:pt modelId="{0A9A0EA8-D34B-4EFD-B3E1-BEF31FDCE7E3}">
      <dgm:prSet phldrT="[Текст]" phldr="1"/>
      <dgm:spPr/>
      <dgm:t>
        <a:bodyPr/>
        <a:lstStyle/>
        <a:p>
          <a:endParaRPr lang="ru-RU"/>
        </a:p>
      </dgm:t>
    </dgm:pt>
    <dgm:pt modelId="{BD4A3F70-B8EA-40ED-BFA7-3510954BA820}" type="parTrans" cxnId="{855D24BA-F236-4FBA-83D8-7DA35CFBDFDA}">
      <dgm:prSet/>
      <dgm:spPr/>
      <dgm:t>
        <a:bodyPr/>
        <a:lstStyle/>
        <a:p>
          <a:endParaRPr lang="ru-RU"/>
        </a:p>
      </dgm:t>
    </dgm:pt>
    <dgm:pt modelId="{471D3A34-FDE1-49EC-840C-081855C6F937}" type="sibTrans" cxnId="{855D24BA-F236-4FBA-83D8-7DA35CFBDFDA}">
      <dgm:prSet/>
      <dgm:spPr/>
      <dgm:t>
        <a:bodyPr/>
        <a:lstStyle/>
        <a:p>
          <a:endParaRPr lang="ru-RU"/>
        </a:p>
      </dgm:t>
    </dgm:pt>
    <dgm:pt modelId="{90775107-510A-425E-B3D8-327346876838}">
      <dgm:prSet phldrT="[Текст]"/>
      <dgm:spPr/>
      <dgm:t>
        <a:bodyPr/>
        <a:lstStyle/>
        <a:p>
          <a:r>
            <a:rPr lang="ru-RU" dirty="0" smtClean="0"/>
            <a:t>Общественная оценка качества образования</a:t>
          </a:r>
          <a:endParaRPr lang="ru-RU" dirty="0"/>
        </a:p>
      </dgm:t>
    </dgm:pt>
    <dgm:pt modelId="{8F11C444-56A6-4A15-9524-00B32330D0D9}" type="parTrans" cxnId="{89B381A3-30D1-4C8B-84CF-69671DD00B8C}">
      <dgm:prSet/>
      <dgm:spPr/>
      <dgm:t>
        <a:bodyPr/>
        <a:lstStyle/>
        <a:p>
          <a:endParaRPr lang="ru-RU"/>
        </a:p>
      </dgm:t>
    </dgm:pt>
    <dgm:pt modelId="{4B80EE75-83F1-4023-AEE7-723CD131A8A4}" type="sibTrans" cxnId="{89B381A3-30D1-4C8B-84CF-69671DD00B8C}">
      <dgm:prSet/>
      <dgm:spPr/>
      <dgm:t>
        <a:bodyPr/>
        <a:lstStyle/>
        <a:p>
          <a:endParaRPr lang="ru-RU"/>
        </a:p>
      </dgm:t>
    </dgm:pt>
    <dgm:pt modelId="{6F2C4251-B259-41BC-AB9D-F92CFBA77124}">
      <dgm:prSet phldrT="[Текст]" phldr="1"/>
      <dgm:spPr/>
      <dgm:t>
        <a:bodyPr/>
        <a:lstStyle/>
        <a:p>
          <a:endParaRPr lang="ru-RU"/>
        </a:p>
      </dgm:t>
    </dgm:pt>
    <dgm:pt modelId="{087D128E-F296-4009-A558-073F4EBE11CB}" type="parTrans" cxnId="{F20CE50A-7227-4DAA-A0DA-1894F25123A4}">
      <dgm:prSet/>
      <dgm:spPr/>
      <dgm:t>
        <a:bodyPr/>
        <a:lstStyle/>
        <a:p>
          <a:endParaRPr lang="ru-RU"/>
        </a:p>
      </dgm:t>
    </dgm:pt>
    <dgm:pt modelId="{7BCC6B7B-EE33-499C-AB9B-DCED905EFD79}" type="sibTrans" cxnId="{F20CE50A-7227-4DAA-A0DA-1894F25123A4}">
      <dgm:prSet/>
      <dgm:spPr/>
      <dgm:t>
        <a:bodyPr/>
        <a:lstStyle/>
        <a:p>
          <a:endParaRPr lang="ru-RU"/>
        </a:p>
      </dgm:t>
    </dgm:pt>
    <dgm:pt modelId="{9E76CA39-CDB6-4F71-A8AD-D11189CA6DA6}">
      <dgm:prSet phldrT="[Текст]" custT="1"/>
      <dgm:spPr/>
      <dgm:t>
        <a:bodyPr/>
        <a:lstStyle/>
        <a:p>
          <a:r>
            <a:rPr lang="ru-RU" sz="1400" b="1" dirty="0" smtClean="0"/>
            <a:t>Мониторинговые исследования</a:t>
          </a:r>
        </a:p>
        <a:p>
          <a:r>
            <a:rPr lang="ru-RU" sz="1400" dirty="0" smtClean="0"/>
            <a:t>Региональные, федеральные, международные</a:t>
          </a:r>
        </a:p>
      </dgm:t>
    </dgm:pt>
    <dgm:pt modelId="{E5427FC1-E7AA-424B-8B94-EDC29FB60539}" type="sibTrans" cxnId="{2386128C-3BE3-4B6A-9CB0-2AB73FE5B370}">
      <dgm:prSet/>
      <dgm:spPr/>
      <dgm:t>
        <a:bodyPr/>
        <a:lstStyle/>
        <a:p>
          <a:endParaRPr lang="ru-RU"/>
        </a:p>
      </dgm:t>
    </dgm:pt>
    <dgm:pt modelId="{326CD773-D482-4E40-8A5D-748849E46555}" type="parTrans" cxnId="{2386128C-3BE3-4B6A-9CB0-2AB73FE5B370}">
      <dgm:prSet/>
      <dgm:spPr/>
      <dgm:t>
        <a:bodyPr/>
        <a:lstStyle/>
        <a:p>
          <a:endParaRPr lang="ru-RU"/>
        </a:p>
      </dgm:t>
    </dgm:pt>
    <dgm:pt modelId="{33913C9B-27C1-4BBC-A3D2-567E5E84BF8A}" type="pres">
      <dgm:prSet presAssocID="{F42D8CC4-FBC8-4FEE-AB04-8FDE15DBC9D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C7F4C66-0617-401D-9F36-15B432F64FA8}" type="pres">
      <dgm:prSet presAssocID="{9E76CA39-CDB6-4F71-A8AD-D11189CA6DA6}" presName="composite" presStyleCnt="0"/>
      <dgm:spPr/>
    </dgm:pt>
    <dgm:pt modelId="{C49CB2D0-5732-43FD-A8CF-2E83F70AE92F}" type="pres">
      <dgm:prSet presAssocID="{9E76CA39-CDB6-4F71-A8AD-D11189CA6DA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24AFF-94A6-4D44-BFC1-0E037AEDB469}" type="pres">
      <dgm:prSet presAssocID="{9E76CA39-CDB6-4F71-A8AD-D11189CA6DA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6B4B6-F161-4D28-97E4-0E25D8AE761C}" type="pres">
      <dgm:prSet presAssocID="{9E76CA39-CDB6-4F71-A8AD-D11189CA6DA6}" presName="BalanceSpacing" presStyleCnt="0"/>
      <dgm:spPr/>
    </dgm:pt>
    <dgm:pt modelId="{1F61E21C-FB4C-4402-B7BA-4298AEDDE0AA}" type="pres">
      <dgm:prSet presAssocID="{9E76CA39-CDB6-4F71-A8AD-D11189CA6DA6}" presName="BalanceSpacing1" presStyleCnt="0"/>
      <dgm:spPr/>
    </dgm:pt>
    <dgm:pt modelId="{501626C2-848C-4C00-9518-852097C02AC4}" type="pres">
      <dgm:prSet presAssocID="{E5427FC1-E7AA-424B-8B94-EDC29FB60539}" presName="Accent1Text" presStyleLbl="node1" presStyleIdx="1" presStyleCnt="6"/>
      <dgm:spPr/>
      <dgm:t>
        <a:bodyPr/>
        <a:lstStyle/>
        <a:p>
          <a:endParaRPr lang="ru-RU"/>
        </a:p>
      </dgm:t>
    </dgm:pt>
    <dgm:pt modelId="{A14F600A-FB88-432D-8055-7DE50A398D01}" type="pres">
      <dgm:prSet presAssocID="{E5427FC1-E7AA-424B-8B94-EDC29FB60539}" presName="spaceBetweenRectangles" presStyleCnt="0"/>
      <dgm:spPr/>
    </dgm:pt>
    <dgm:pt modelId="{50E8BA54-FCBB-430D-BFD9-AC79A912893D}" type="pres">
      <dgm:prSet presAssocID="{A37DB160-8D45-44EB-B8A6-B10180D55DB0}" presName="composite" presStyleCnt="0"/>
      <dgm:spPr/>
    </dgm:pt>
    <dgm:pt modelId="{EFA6E355-08BC-44F2-B9AD-26480F0219A5}" type="pres">
      <dgm:prSet presAssocID="{A37DB160-8D45-44EB-B8A6-B10180D55DB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5DE55-5329-4735-B6FD-B06214F787E7}" type="pres">
      <dgm:prSet presAssocID="{A37DB160-8D45-44EB-B8A6-B10180D55DB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5A8BA-BE74-4EF3-BA22-3A2DC5983134}" type="pres">
      <dgm:prSet presAssocID="{A37DB160-8D45-44EB-B8A6-B10180D55DB0}" presName="BalanceSpacing" presStyleCnt="0"/>
      <dgm:spPr/>
    </dgm:pt>
    <dgm:pt modelId="{FF83F1D2-B5C5-4E5E-A088-5AEB99D43F3F}" type="pres">
      <dgm:prSet presAssocID="{A37DB160-8D45-44EB-B8A6-B10180D55DB0}" presName="BalanceSpacing1" presStyleCnt="0"/>
      <dgm:spPr/>
    </dgm:pt>
    <dgm:pt modelId="{17CD25AC-EFCF-4830-A601-5467A3F36A3E}" type="pres">
      <dgm:prSet presAssocID="{B76F0388-7FA9-4FE9-B80F-8877F0051A38}" presName="Accent1Text" presStyleLbl="node1" presStyleIdx="3" presStyleCnt="6"/>
      <dgm:spPr/>
      <dgm:t>
        <a:bodyPr/>
        <a:lstStyle/>
        <a:p>
          <a:endParaRPr lang="ru-RU"/>
        </a:p>
      </dgm:t>
    </dgm:pt>
    <dgm:pt modelId="{E4F68B91-D837-41F0-BE0B-66B76407AE34}" type="pres">
      <dgm:prSet presAssocID="{B76F0388-7FA9-4FE9-B80F-8877F0051A38}" presName="spaceBetweenRectangles" presStyleCnt="0"/>
      <dgm:spPr/>
    </dgm:pt>
    <dgm:pt modelId="{D951EEE4-2F4D-4E6F-BCDA-B492C38F0574}" type="pres">
      <dgm:prSet presAssocID="{90775107-510A-425E-B3D8-327346876838}" presName="composite" presStyleCnt="0"/>
      <dgm:spPr/>
    </dgm:pt>
    <dgm:pt modelId="{F67B928B-05F9-4D70-977C-E8582D244E68}" type="pres">
      <dgm:prSet presAssocID="{90775107-510A-425E-B3D8-32734687683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2BA28-358C-4A76-978D-EA36F9231586}" type="pres">
      <dgm:prSet presAssocID="{90775107-510A-425E-B3D8-32734687683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1C83A-9516-4AB7-8F78-74213AB8809B}" type="pres">
      <dgm:prSet presAssocID="{90775107-510A-425E-B3D8-327346876838}" presName="BalanceSpacing" presStyleCnt="0"/>
      <dgm:spPr/>
    </dgm:pt>
    <dgm:pt modelId="{2DDD99CA-843D-44D4-AB97-EB7A25CC15CA}" type="pres">
      <dgm:prSet presAssocID="{90775107-510A-425E-B3D8-327346876838}" presName="BalanceSpacing1" presStyleCnt="0"/>
      <dgm:spPr/>
    </dgm:pt>
    <dgm:pt modelId="{16EA9036-E766-4C52-9283-0772B816B356}" type="pres">
      <dgm:prSet presAssocID="{4B80EE75-83F1-4023-AEE7-723CD131A8A4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4FD864E2-E7EF-4758-B057-8F784E7B0B28}" type="presOf" srcId="{90775107-510A-425E-B3D8-327346876838}" destId="{F67B928B-05F9-4D70-977C-E8582D244E68}" srcOrd="0" destOrd="0" presId="urn:microsoft.com/office/officeart/2008/layout/AlternatingHexagons"/>
    <dgm:cxn modelId="{7F49386B-28AB-4E06-B244-461670B7CABE}" type="presOf" srcId="{9F1551A8-D204-4D2F-962F-9535F9AAFFB4}" destId="{46E24AFF-94A6-4D44-BFC1-0E037AEDB469}" srcOrd="0" destOrd="0" presId="urn:microsoft.com/office/officeart/2008/layout/AlternatingHexagons"/>
    <dgm:cxn modelId="{E33BC7B0-A077-49D7-AEB4-405BB81A48BC}" type="presOf" srcId="{4B80EE75-83F1-4023-AEE7-723CD131A8A4}" destId="{16EA9036-E766-4C52-9283-0772B816B356}" srcOrd="0" destOrd="0" presId="urn:microsoft.com/office/officeart/2008/layout/AlternatingHexagons"/>
    <dgm:cxn modelId="{32B19326-8D2A-4D0D-B9EC-68867E7FE541}" type="presOf" srcId="{B76F0388-7FA9-4FE9-B80F-8877F0051A38}" destId="{17CD25AC-EFCF-4830-A601-5467A3F36A3E}" srcOrd="0" destOrd="0" presId="urn:microsoft.com/office/officeart/2008/layout/AlternatingHexagons"/>
    <dgm:cxn modelId="{46308C0E-984A-4749-923C-5207F7FF6C89}" type="presOf" srcId="{6F2C4251-B259-41BC-AB9D-F92CFBA77124}" destId="{D692BA28-358C-4A76-978D-EA36F9231586}" srcOrd="0" destOrd="0" presId="urn:microsoft.com/office/officeart/2008/layout/AlternatingHexagons"/>
    <dgm:cxn modelId="{3E3099EB-38AD-42DA-89E5-BF1F78917E56}" srcId="{9E76CA39-CDB6-4F71-A8AD-D11189CA6DA6}" destId="{9F1551A8-D204-4D2F-962F-9535F9AAFFB4}" srcOrd="0" destOrd="0" parTransId="{4B503313-F5AC-4C3C-B075-6D293A876A7D}" sibTransId="{4D247214-7AD4-4218-8175-2DFCB078C24B}"/>
    <dgm:cxn modelId="{04565887-A3B1-4773-ADDD-29D298D640BF}" srcId="{F42D8CC4-FBC8-4FEE-AB04-8FDE15DBC9D6}" destId="{A37DB160-8D45-44EB-B8A6-B10180D55DB0}" srcOrd="1" destOrd="0" parTransId="{F8F6A19D-9697-4B28-A7EF-26B153B374BC}" sibTransId="{B76F0388-7FA9-4FE9-B80F-8877F0051A38}"/>
    <dgm:cxn modelId="{B4E36A71-9962-41DE-9E81-8F1A39A7279D}" type="presOf" srcId="{9E76CA39-CDB6-4F71-A8AD-D11189CA6DA6}" destId="{C49CB2D0-5732-43FD-A8CF-2E83F70AE92F}" srcOrd="0" destOrd="0" presId="urn:microsoft.com/office/officeart/2008/layout/AlternatingHexagons"/>
    <dgm:cxn modelId="{2386128C-3BE3-4B6A-9CB0-2AB73FE5B370}" srcId="{F42D8CC4-FBC8-4FEE-AB04-8FDE15DBC9D6}" destId="{9E76CA39-CDB6-4F71-A8AD-D11189CA6DA6}" srcOrd="0" destOrd="0" parTransId="{326CD773-D482-4E40-8A5D-748849E46555}" sibTransId="{E5427FC1-E7AA-424B-8B94-EDC29FB60539}"/>
    <dgm:cxn modelId="{27713370-B345-4FC7-B132-1ACEB7CCC723}" type="presOf" srcId="{E5427FC1-E7AA-424B-8B94-EDC29FB60539}" destId="{501626C2-848C-4C00-9518-852097C02AC4}" srcOrd="0" destOrd="0" presId="urn:microsoft.com/office/officeart/2008/layout/AlternatingHexagons"/>
    <dgm:cxn modelId="{855D24BA-F236-4FBA-83D8-7DA35CFBDFDA}" srcId="{A37DB160-8D45-44EB-B8A6-B10180D55DB0}" destId="{0A9A0EA8-D34B-4EFD-B3E1-BEF31FDCE7E3}" srcOrd="0" destOrd="0" parTransId="{BD4A3F70-B8EA-40ED-BFA7-3510954BA820}" sibTransId="{471D3A34-FDE1-49EC-840C-081855C6F937}"/>
    <dgm:cxn modelId="{AAEA7A05-B40E-4F98-B83F-E68316AAE090}" type="presOf" srcId="{F42D8CC4-FBC8-4FEE-AB04-8FDE15DBC9D6}" destId="{33913C9B-27C1-4BBC-A3D2-567E5E84BF8A}" srcOrd="0" destOrd="0" presId="urn:microsoft.com/office/officeart/2008/layout/AlternatingHexagons"/>
    <dgm:cxn modelId="{948E0181-E558-4EC0-9A97-727D3089FEAE}" type="presOf" srcId="{A37DB160-8D45-44EB-B8A6-B10180D55DB0}" destId="{EFA6E355-08BC-44F2-B9AD-26480F0219A5}" srcOrd="0" destOrd="0" presId="urn:microsoft.com/office/officeart/2008/layout/AlternatingHexagons"/>
    <dgm:cxn modelId="{F20CE50A-7227-4DAA-A0DA-1894F25123A4}" srcId="{90775107-510A-425E-B3D8-327346876838}" destId="{6F2C4251-B259-41BC-AB9D-F92CFBA77124}" srcOrd="0" destOrd="0" parTransId="{087D128E-F296-4009-A558-073F4EBE11CB}" sibTransId="{7BCC6B7B-EE33-499C-AB9B-DCED905EFD79}"/>
    <dgm:cxn modelId="{1B50A42D-8156-41E9-8359-958B5D3E6393}" type="presOf" srcId="{0A9A0EA8-D34B-4EFD-B3E1-BEF31FDCE7E3}" destId="{8905DE55-5329-4735-B6FD-B06214F787E7}" srcOrd="0" destOrd="0" presId="urn:microsoft.com/office/officeart/2008/layout/AlternatingHexagons"/>
    <dgm:cxn modelId="{89B381A3-30D1-4C8B-84CF-69671DD00B8C}" srcId="{F42D8CC4-FBC8-4FEE-AB04-8FDE15DBC9D6}" destId="{90775107-510A-425E-B3D8-327346876838}" srcOrd="2" destOrd="0" parTransId="{8F11C444-56A6-4A15-9524-00B32330D0D9}" sibTransId="{4B80EE75-83F1-4023-AEE7-723CD131A8A4}"/>
    <dgm:cxn modelId="{18A7BA92-BB57-4EC7-A17D-BAEBCA81A7B7}" type="presParOf" srcId="{33913C9B-27C1-4BBC-A3D2-567E5E84BF8A}" destId="{EC7F4C66-0617-401D-9F36-15B432F64FA8}" srcOrd="0" destOrd="0" presId="urn:microsoft.com/office/officeart/2008/layout/AlternatingHexagons"/>
    <dgm:cxn modelId="{4CAE0345-FD28-4A8F-940A-B891060A98D1}" type="presParOf" srcId="{EC7F4C66-0617-401D-9F36-15B432F64FA8}" destId="{C49CB2D0-5732-43FD-A8CF-2E83F70AE92F}" srcOrd="0" destOrd="0" presId="urn:microsoft.com/office/officeart/2008/layout/AlternatingHexagons"/>
    <dgm:cxn modelId="{945DB701-5A80-42E2-B7F6-81A61FD67600}" type="presParOf" srcId="{EC7F4C66-0617-401D-9F36-15B432F64FA8}" destId="{46E24AFF-94A6-4D44-BFC1-0E037AEDB469}" srcOrd="1" destOrd="0" presId="urn:microsoft.com/office/officeart/2008/layout/AlternatingHexagons"/>
    <dgm:cxn modelId="{536A528E-AEB1-4827-8C66-D2B90211DECB}" type="presParOf" srcId="{EC7F4C66-0617-401D-9F36-15B432F64FA8}" destId="{1516B4B6-F161-4D28-97E4-0E25D8AE761C}" srcOrd="2" destOrd="0" presId="urn:microsoft.com/office/officeart/2008/layout/AlternatingHexagons"/>
    <dgm:cxn modelId="{0F611436-8A7C-4A9D-8A38-E270BB26A9C6}" type="presParOf" srcId="{EC7F4C66-0617-401D-9F36-15B432F64FA8}" destId="{1F61E21C-FB4C-4402-B7BA-4298AEDDE0AA}" srcOrd="3" destOrd="0" presId="urn:microsoft.com/office/officeart/2008/layout/AlternatingHexagons"/>
    <dgm:cxn modelId="{F6D042EE-9DD0-41A7-9871-6B890100FD14}" type="presParOf" srcId="{EC7F4C66-0617-401D-9F36-15B432F64FA8}" destId="{501626C2-848C-4C00-9518-852097C02AC4}" srcOrd="4" destOrd="0" presId="urn:microsoft.com/office/officeart/2008/layout/AlternatingHexagons"/>
    <dgm:cxn modelId="{15CD368A-EC51-4D98-ABDB-E209EF738321}" type="presParOf" srcId="{33913C9B-27C1-4BBC-A3D2-567E5E84BF8A}" destId="{A14F600A-FB88-432D-8055-7DE50A398D01}" srcOrd="1" destOrd="0" presId="urn:microsoft.com/office/officeart/2008/layout/AlternatingHexagons"/>
    <dgm:cxn modelId="{160DDD1B-C2C2-4F01-A51C-E639426A775F}" type="presParOf" srcId="{33913C9B-27C1-4BBC-A3D2-567E5E84BF8A}" destId="{50E8BA54-FCBB-430D-BFD9-AC79A912893D}" srcOrd="2" destOrd="0" presId="urn:microsoft.com/office/officeart/2008/layout/AlternatingHexagons"/>
    <dgm:cxn modelId="{39B710ED-5C92-4A43-A44D-F055739635F3}" type="presParOf" srcId="{50E8BA54-FCBB-430D-BFD9-AC79A912893D}" destId="{EFA6E355-08BC-44F2-B9AD-26480F0219A5}" srcOrd="0" destOrd="0" presId="urn:microsoft.com/office/officeart/2008/layout/AlternatingHexagons"/>
    <dgm:cxn modelId="{D996447D-E967-4A8C-9E41-8C9FBD954BA3}" type="presParOf" srcId="{50E8BA54-FCBB-430D-BFD9-AC79A912893D}" destId="{8905DE55-5329-4735-B6FD-B06214F787E7}" srcOrd="1" destOrd="0" presId="urn:microsoft.com/office/officeart/2008/layout/AlternatingHexagons"/>
    <dgm:cxn modelId="{7D456E05-EB3A-4F7E-860C-1C58F199D97B}" type="presParOf" srcId="{50E8BA54-FCBB-430D-BFD9-AC79A912893D}" destId="{B025A8BA-BE74-4EF3-BA22-3A2DC5983134}" srcOrd="2" destOrd="0" presId="urn:microsoft.com/office/officeart/2008/layout/AlternatingHexagons"/>
    <dgm:cxn modelId="{37B9FAD6-E6BA-4867-BC82-CE541791DE6F}" type="presParOf" srcId="{50E8BA54-FCBB-430D-BFD9-AC79A912893D}" destId="{FF83F1D2-B5C5-4E5E-A088-5AEB99D43F3F}" srcOrd="3" destOrd="0" presId="urn:microsoft.com/office/officeart/2008/layout/AlternatingHexagons"/>
    <dgm:cxn modelId="{3CD32E09-4851-44D9-B83D-F84B109EA311}" type="presParOf" srcId="{50E8BA54-FCBB-430D-BFD9-AC79A912893D}" destId="{17CD25AC-EFCF-4830-A601-5467A3F36A3E}" srcOrd="4" destOrd="0" presId="urn:microsoft.com/office/officeart/2008/layout/AlternatingHexagons"/>
    <dgm:cxn modelId="{C5CC4867-90A6-45A9-A7CE-E1613E2464CA}" type="presParOf" srcId="{33913C9B-27C1-4BBC-A3D2-567E5E84BF8A}" destId="{E4F68B91-D837-41F0-BE0B-66B76407AE34}" srcOrd="3" destOrd="0" presId="urn:microsoft.com/office/officeart/2008/layout/AlternatingHexagons"/>
    <dgm:cxn modelId="{9ABFF379-DF46-49CE-937B-53E5C4A76E28}" type="presParOf" srcId="{33913C9B-27C1-4BBC-A3D2-567E5E84BF8A}" destId="{D951EEE4-2F4D-4E6F-BCDA-B492C38F0574}" srcOrd="4" destOrd="0" presId="urn:microsoft.com/office/officeart/2008/layout/AlternatingHexagons"/>
    <dgm:cxn modelId="{F4D72C90-22ED-4049-B261-C15EAB5EA299}" type="presParOf" srcId="{D951EEE4-2F4D-4E6F-BCDA-B492C38F0574}" destId="{F67B928B-05F9-4D70-977C-E8582D244E68}" srcOrd="0" destOrd="0" presId="urn:microsoft.com/office/officeart/2008/layout/AlternatingHexagons"/>
    <dgm:cxn modelId="{84F31060-5517-4B87-B418-EEC657B8F55B}" type="presParOf" srcId="{D951EEE4-2F4D-4E6F-BCDA-B492C38F0574}" destId="{D692BA28-358C-4A76-978D-EA36F9231586}" srcOrd="1" destOrd="0" presId="urn:microsoft.com/office/officeart/2008/layout/AlternatingHexagons"/>
    <dgm:cxn modelId="{97AC140D-97FD-4FF2-B544-C3FA1D0E8024}" type="presParOf" srcId="{D951EEE4-2F4D-4E6F-BCDA-B492C38F0574}" destId="{63D1C83A-9516-4AB7-8F78-74213AB8809B}" srcOrd="2" destOrd="0" presId="urn:microsoft.com/office/officeart/2008/layout/AlternatingHexagons"/>
    <dgm:cxn modelId="{CF4750FA-10D8-4A15-8AF1-BF67FF675EC8}" type="presParOf" srcId="{D951EEE4-2F4D-4E6F-BCDA-B492C38F0574}" destId="{2DDD99CA-843D-44D4-AB97-EB7A25CC15CA}" srcOrd="3" destOrd="0" presId="urn:microsoft.com/office/officeart/2008/layout/AlternatingHexagons"/>
    <dgm:cxn modelId="{B0C014FA-4068-44D8-8A09-7E95580671FC}" type="presParOf" srcId="{D951EEE4-2F4D-4E6F-BCDA-B492C38F0574}" destId="{16EA9036-E766-4C52-9283-0772B816B35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EB8BC-7038-42D9-B031-F155DF39C35F}">
      <dsp:nvSpPr>
        <dsp:cNvPr id="0" name=""/>
        <dsp:cNvSpPr/>
      </dsp:nvSpPr>
      <dsp:spPr>
        <a:xfrm>
          <a:off x="2862460" y="-133790"/>
          <a:ext cx="4790678" cy="4790678"/>
        </a:xfrm>
        <a:prstGeom prst="circularArrow">
          <a:avLst>
            <a:gd name="adj1" fmla="val 4668"/>
            <a:gd name="adj2" fmla="val 272909"/>
            <a:gd name="adj3" fmla="val 12813597"/>
            <a:gd name="adj4" fmla="val 18043036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F83CB-6391-4AD1-B6AC-3F373A5DC36F}">
      <dsp:nvSpPr>
        <dsp:cNvPr id="0" name=""/>
        <dsp:cNvSpPr/>
      </dsp:nvSpPr>
      <dsp:spPr>
        <a:xfrm>
          <a:off x="3655814" y="646"/>
          <a:ext cx="3203971" cy="160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Определение дефицитов</a:t>
          </a:r>
          <a:endParaRPr lang="ru-RU" sz="2800" b="1" kern="1200" dirty="0"/>
        </a:p>
      </dsp:txBody>
      <dsp:txXfrm>
        <a:off x="3734016" y="78848"/>
        <a:ext cx="3047567" cy="1445581"/>
      </dsp:txXfrm>
    </dsp:sp>
    <dsp:sp modelId="{B1614453-7B9F-43C0-916C-3C94C2AEA4F7}">
      <dsp:nvSpPr>
        <dsp:cNvPr id="0" name=""/>
        <dsp:cNvSpPr/>
      </dsp:nvSpPr>
      <dsp:spPr>
        <a:xfrm>
          <a:off x="5375985" y="1720818"/>
          <a:ext cx="3203971" cy="160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Формулирование задач</a:t>
          </a:r>
          <a:endParaRPr lang="ru-RU" sz="2800" b="1" kern="1200" dirty="0"/>
        </a:p>
      </dsp:txBody>
      <dsp:txXfrm>
        <a:off x="5454187" y="1799020"/>
        <a:ext cx="3047567" cy="1445581"/>
      </dsp:txXfrm>
    </dsp:sp>
    <dsp:sp modelId="{A0508656-1309-49E5-9908-E4ECDD862CE0}">
      <dsp:nvSpPr>
        <dsp:cNvPr id="0" name=""/>
        <dsp:cNvSpPr/>
      </dsp:nvSpPr>
      <dsp:spPr>
        <a:xfrm>
          <a:off x="3655814" y="3440989"/>
          <a:ext cx="3203971" cy="160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Изменение показателей Фонда</a:t>
          </a:r>
          <a:endParaRPr lang="ru-RU" sz="2800" b="1" kern="1200" dirty="0"/>
        </a:p>
      </dsp:txBody>
      <dsp:txXfrm>
        <a:off x="3734016" y="3519191"/>
        <a:ext cx="3047567" cy="1445581"/>
      </dsp:txXfrm>
    </dsp:sp>
    <dsp:sp modelId="{2E03F08C-33FD-4EC3-ACA4-D3EAA01392DC}">
      <dsp:nvSpPr>
        <dsp:cNvPr id="0" name=""/>
        <dsp:cNvSpPr/>
      </dsp:nvSpPr>
      <dsp:spPr>
        <a:xfrm>
          <a:off x="1935642" y="1720818"/>
          <a:ext cx="3203971" cy="1601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Перестройка деятельности школ</a:t>
          </a:r>
          <a:endParaRPr lang="ru-RU" sz="2800" b="1" kern="1200" dirty="0"/>
        </a:p>
      </dsp:txBody>
      <dsp:txXfrm>
        <a:off x="2013844" y="1799020"/>
        <a:ext cx="3047567" cy="14455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09783-AF0A-4999-9192-8447E15D0A7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D0A4B-E3D7-4218-B4A5-0475EF2E3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6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063BDD-2B14-419B-A600-81C896562A0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A19FE7-6AAF-41AA-A0BD-49CE35DFFFC4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800" dirty="0" smtClean="0"/>
              <a:t>Проблематика:</a:t>
            </a:r>
          </a:p>
          <a:p>
            <a:r>
              <a:rPr lang="ru-RU" sz="800" dirty="0" smtClean="0"/>
              <a:t>Использование результатов исследований учителем и управленцами всех уровней</a:t>
            </a:r>
          </a:p>
          <a:p>
            <a:r>
              <a:rPr lang="ru-RU" sz="800" dirty="0" smtClean="0"/>
              <a:t>Оптимальное количество исследований?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00566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определение границ образовательных результатов</a:t>
            </a:r>
            <a:endParaRPr lang="ru-RU" alt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103167-079C-4591-BB08-DC15CC4B92EB}" type="slidenum">
              <a:rPr lang="ru-RU" altLang="ru-RU" smtClean="0"/>
              <a:pPr>
                <a:spcBef>
                  <a:spcPct val="0"/>
                </a:spcBef>
              </a:pPr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1225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Проблематика: фонд не должен иметь компенсирующий характер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D0A4B-E3D7-4218-B4A5-0475EF2E316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238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Проблематика:</a:t>
            </a:r>
            <a:r>
              <a:rPr lang="ru-RU" baseline="0" dirty="0" smtClean="0"/>
              <a:t> единая система требований к профессионализму учителя (</a:t>
            </a:r>
            <a:r>
              <a:rPr lang="ru-RU" baseline="0" dirty="0" err="1" smtClean="0"/>
              <a:t>пк</a:t>
            </a:r>
            <a:r>
              <a:rPr lang="ru-RU" baseline="0" dirty="0" smtClean="0"/>
              <a:t>, аттестация, в </a:t>
            </a:r>
            <a:r>
              <a:rPr lang="ru-RU" baseline="0" dirty="0" err="1" smtClean="0"/>
              <a:t>тч</a:t>
            </a:r>
            <a:r>
              <a:rPr lang="ru-RU" baseline="0" dirty="0" smtClean="0"/>
              <a:t> школьная)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D0A4B-E3D7-4218-B4A5-0475EF2E316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52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D0A4B-E3D7-4218-B4A5-0475EF2E316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7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0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4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9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6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1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8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1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0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0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9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Модели и практики управления </a:t>
            </a:r>
            <a:br>
              <a:rPr lang="ru-RU" sz="4800" dirty="0" smtClean="0"/>
            </a:br>
            <a:r>
              <a:rPr lang="ru-RU" sz="4800" dirty="0" smtClean="0"/>
              <a:t>на основе результатов оценки качества образования: калининградский опыт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0431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Л.А.Зорькина</a:t>
            </a:r>
            <a:r>
              <a:rPr lang="ru-RU" dirty="0" smtClean="0"/>
              <a:t>, ректор Калининградского областного института развития образования</a:t>
            </a:r>
          </a:p>
          <a:p>
            <a:endParaRPr lang="ru-RU" dirty="0" smtClean="0"/>
          </a:p>
          <a:p>
            <a:r>
              <a:rPr lang="ru-RU" dirty="0" smtClean="0"/>
              <a:t>Апрель 2016, </a:t>
            </a:r>
            <a:r>
              <a:rPr lang="ru-RU" dirty="0" err="1" smtClean="0"/>
              <a:t>г.Ярославль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9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081249"/>
              </p:ext>
            </p:extLst>
          </p:nvPr>
        </p:nvGraphicFramePr>
        <p:xfrm>
          <a:off x="838198" y="128789"/>
          <a:ext cx="10612903" cy="67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90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1231172" y="5627621"/>
            <a:ext cx="7696200" cy="1143000"/>
          </a:xfrm>
          <a:prstGeom prst="rect">
            <a:avLst/>
          </a:prstGeom>
          <a:solidFill>
            <a:srgbClr val="C0C0C0">
              <a:alpha val="50999"/>
            </a:srgbClr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lIns="91416" tIns="45709" rIns="91416" bIns="45709" anchor="ctr"/>
          <a:lstStyle/>
          <a:p>
            <a:pPr defTabSz="410667">
              <a:defRPr/>
            </a:pPr>
            <a:endParaRPr lang="ru-RU" dirty="0"/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1231172" y="2808222"/>
            <a:ext cx="7696200" cy="2809216"/>
          </a:xfrm>
          <a:prstGeom prst="rect">
            <a:avLst/>
          </a:prstGeom>
          <a:solidFill>
            <a:srgbClr val="CC99FF">
              <a:alpha val="27000"/>
            </a:srgbClr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lIns="91416" tIns="45709" rIns="91416" bIns="45709" anchor="ctr"/>
          <a:lstStyle/>
          <a:p>
            <a:pPr defTabSz="410667">
              <a:defRPr/>
            </a:pPr>
            <a:endParaRPr lang="ru-RU" dirty="0"/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1231172" y="598427"/>
            <a:ext cx="7696200" cy="2188819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lIns="91416" tIns="45709" rIns="91416" bIns="45709" anchor="ctr"/>
          <a:lstStyle/>
          <a:p>
            <a:pPr defTabSz="410667">
              <a:defRPr/>
            </a:pPr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517175" y="711200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1 класс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517175" y="1244600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2 класс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17175" y="2311400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4 класс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17175" y="3494088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6 класс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517175" y="1778000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3 класс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517175" y="2960688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5 класс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517175" y="4027488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7 класс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517175" y="4560888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8 класс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517175" y="5141913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9 класс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3517175" y="5761038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10 класс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517175" y="6294438"/>
            <a:ext cx="2033588" cy="400050"/>
          </a:xfrm>
          <a:prstGeom prst="rect">
            <a:avLst/>
          </a:prstGeom>
          <a:solidFill>
            <a:schemeClr val="accent2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>
                <a:solidFill>
                  <a:srgbClr val="FFFFFF"/>
                </a:solidFill>
                <a:latin typeface="Calibri" pitchFamily="34" charset="0"/>
              </a:rPr>
              <a:t>11 класс</a:t>
            </a:r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auto">
          <a:xfrm>
            <a:off x="1308963" y="779464"/>
            <a:ext cx="2108200" cy="674687"/>
          </a:xfrm>
          <a:prstGeom prst="rightArrowCallout">
            <a:avLst>
              <a:gd name="adj1" fmla="val 25000"/>
              <a:gd name="adj2" fmla="val 25000"/>
              <a:gd name="adj3" fmla="val 28086"/>
              <a:gd name="adj4" fmla="val 86250"/>
            </a:avLst>
          </a:prstGeom>
          <a:solidFill>
            <a:schemeClr val="bg2">
              <a:lumMod val="75000"/>
            </a:schemeClr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Мониторинг </a:t>
            </a:r>
          </a:p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готовности к школе</a:t>
            </a: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6260375" y="711200"/>
            <a:ext cx="2541588" cy="40005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Итоговый мониторинг</a:t>
            </a:r>
          </a:p>
        </p:txBody>
      </p:sp>
      <p:sp>
        <p:nvSpPr>
          <p:cNvPr id="27" name="AutoShape 31"/>
          <p:cNvSpPr>
            <a:spLocks noChangeArrowheads="1"/>
          </p:cNvSpPr>
          <p:nvPr/>
        </p:nvSpPr>
        <p:spPr bwMode="auto">
          <a:xfrm>
            <a:off x="1308963" y="2884488"/>
            <a:ext cx="2108200" cy="685800"/>
          </a:xfrm>
          <a:prstGeom prst="rightArrowCallout">
            <a:avLst>
              <a:gd name="adj1" fmla="val 25000"/>
              <a:gd name="adj2" fmla="val 25000"/>
              <a:gd name="adj3" fmla="val 31590"/>
              <a:gd name="adj4" fmla="val 86250"/>
            </a:avLst>
          </a:prstGeom>
          <a:solidFill>
            <a:schemeClr val="bg2">
              <a:lumMod val="75000"/>
            </a:schemeClr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Мониторинг </a:t>
            </a:r>
          </a:p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образовательных </a:t>
            </a:r>
          </a:p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достижений</a:t>
            </a:r>
          </a:p>
        </p:txBody>
      </p:sp>
      <p:sp>
        <p:nvSpPr>
          <p:cNvPr id="2073" name="Text Box 32"/>
          <p:cNvSpPr txBox="1">
            <a:spLocks noChangeArrowheads="1"/>
          </p:cNvSpPr>
          <p:nvPr/>
        </p:nvSpPr>
        <p:spPr bwMode="auto">
          <a:xfrm>
            <a:off x="1383575" y="2373313"/>
            <a:ext cx="217805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latin typeface="Corbel" pitchFamily="34" charset="0"/>
              </a:rPr>
              <a:t>Начальная школа</a:t>
            </a:r>
          </a:p>
        </p:txBody>
      </p:sp>
      <p:sp>
        <p:nvSpPr>
          <p:cNvPr id="2074" name="Text Box 37"/>
          <p:cNvSpPr txBox="1">
            <a:spLocks noChangeArrowheads="1"/>
          </p:cNvSpPr>
          <p:nvPr/>
        </p:nvSpPr>
        <p:spPr bwMode="auto">
          <a:xfrm>
            <a:off x="1383576" y="5203826"/>
            <a:ext cx="21050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latin typeface="Corbel" pitchFamily="34" charset="0"/>
              </a:rPr>
              <a:t>Основная школа </a:t>
            </a:r>
          </a:p>
        </p:txBody>
      </p:sp>
      <p:sp>
        <p:nvSpPr>
          <p:cNvPr id="2075" name="Text Box 39"/>
          <p:cNvSpPr txBox="1">
            <a:spLocks noChangeArrowheads="1"/>
          </p:cNvSpPr>
          <p:nvPr/>
        </p:nvSpPr>
        <p:spPr bwMode="auto">
          <a:xfrm>
            <a:off x="1383576" y="6356351"/>
            <a:ext cx="21050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9" rIns="91416" bIns="4570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latin typeface="Corbel" pitchFamily="34" charset="0"/>
              </a:rPr>
              <a:t>Средняя школа</a:t>
            </a: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6260375" y="4560888"/>
            <a:ext cx="2541588" cy="40005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Итоговый мониторинг</a:t>
            </a:r>
          </a:p>
        </p:txBody>
      </p:sp>
      <p:sp>
        <p:nvSpPr>
          <p:cNvPr id="33" name="AutoShape 42"/>
          <p:cNvSpPr>
            <a:spLocks noChangeArrowheads="1"/>
          </p:cNvSpPr>
          <p:nvPr/>
        </p:nvSpPr>
        <p:spPr bwMode="auto">
          <a:xfrm>
            <a:off x="6260375" y="5075239"/>
            <a:ext cx="2541588" cy="466725"/>
          </a:xfrm>
          <a:prstGeom prst="roundRect">
            <a:avLst>
              <a:gd name="adj" fmla="val 16667"/>
            </a:avLst>
          </a:prstGeom>
          <a:solidFill>
            <a:srgbClr val="8064A2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Итоговая аттестация</a:t>
            </a:r>
          </a:p>
        </p:txBody>
      </p:sp>
      <p:sp>
        <p:nvSpPr>
          <p:cNvPr id="35" name="AutoShape 44"/>
          <p:cNvSpPr>
            <a:spLocks noChangeArrowheads="1"/>
          </p:cNvSpPr>
          <p:nvPr/>
        </p:nvSpPr>
        <p:spPr bwMode="auto">
          <a:xfrm>
            <a:off x="6260375" y="6237288"/>
            <a:ext cx="2541588" cy="457200"/>
          </a:xfrm>
          <a:prstGeom prst="roundRect">
            <a:avLst>
              <a:gd name="adj" fmla="val 16667"/>
            </a:avLst>
          </a:prstGeom>
          <a:solidFill>
            <a:srgbClr val="8064A2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 sz="2000" b="1" dirty="0">
                <a:solidFill>
                  <a:srgbClr val="FFFFFF"/>
                </a:solidFill>
                <a:latin typeface="Calibri" pitchFamily="34" charset="0"/>
              </a:rPr>
              <a:t>ЕГЭ</a:t>
            </a:r>
          </a:p>
        </p:txBody>
      </p:sp>
      <p:sp>
        <p:nvSpPr>
          <p:cNvPr id="37" name="Стрелка вправо 36"/>
          <p:cNvSpPr>
            <a:spLocks noChangeArrowheads="1"/>
          </p:cNvSpPr>
          <p:nvPr/>
        </p:nvSpPr>
        <p:spPr bwMode="auto">
          <a:xfrm>
            <a:off x="5498375" y="711200"/>
            <a:ext cx="654050" cy="400050"/>
          </a:xfrm>
          <a:prstGeom prst="rightArrow">
            <a:avLst>
              <a:gd name="adj1" fmla="val 50000"/>
              <a:gd name="adj2" fmla="val 50001"/>
            </a:avLst>
          </a:prstGeom>
          <a:solidFill>
            <a:srgbClr val="4BACC6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91416" tIns="45709" rIns="91416" bIns="45709" anchor="ctr"/>
          <a:lstStyle/>
          <a:p>
            <a:pPr defTabSz="410667">
              <a:defRPr/>
            </a:pPr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39" name="Стрелка вправо 38"/>
          <p:cNvSpPr>
            <a:spLocks noChangeArrowheads="1"/>
          </p:cNvSpPr>
          <p:nvPr/>
        </p:nvSpPr>
        <p:spPr bwMode="auto">
          <a:xfrm>
            <a:off x="5498375" y="4560888"/>
            <a:ext cx="654050" cy="400050"/>
          </a:xfrm>
          <a:prstGeom prst="rightArrow">
            <a:avLst>
              <a:gd name="adj1" fmla="val 50000"/>
              <a:gd name="adj2" fmla="val 50001"/>
            </a:avLst>
          </a:prstGeom>
          <a:solidFill>
            <a:srgbClr val="4BACC6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91416" tIns="45709" rIns="91416" bIns="45709" anchor="ctr"/>
          <a:lstStyle/>
          <a:p>
            <a:pPr defTabSz="410667">
              <a:defRPr/>
            </a:pPr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40" name="Стрелка вправо 39"/>
          <p:cNvSpPr>
            <a:spLocks noChangeArrowheads="1"/>
          </p:cNvSpPr>
          <p:nvPr/>
        </p:nvSpPr>
        <p:spPr bwMode="auto">
          <a:xfrm>
            <a:off x="5498375" y="5141913"/>
            <a:ext cx="654050" cy="400050"/>
          </a:xfrm>
          <a:prstGeom prst="rightArrow">
            <a:avLst>
              <a:gd name="adj1" fmla="val 50000"/>
              <a:gd name="adj2" fmla="val 50001"/>
            </a:avLst>
          </a:prstGeom>
          <a:solidFill>
            <a:srgbClr val="4BACC6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91416" tIns="45709" rIns="91416" bIns="45709" anchor="ctr"/>
          <a:lstStyle/>
          <a:p>
            <a:pPr defTabSz="410667">
              <a:defRPr/>
            </a:pPr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41" name="Стрелка вправо 40"/>
          <p:cNvSpPr>
            <a:spLocks noChangeArrowheads="1"/>
          </p:cNvSpPr>
          <p:nvPr/>
        </p:nvSpPr>
        <p:spPr bwMode="auto">
          <a:xfrm>
            <a:off x="5498375" y="6294438"/>
            <a:ext cx="654050" cy="400050"/>
          </a:xfrm>
          <a:prstGeom prst="rightArrow">
            <a:avLst>
              <a:gd name="adj1" fmla="val 50000"/>
              <a:gd name="adj2" fmla="val 50001"/>
            </a:avLst>
          </a:prstGeom>
          <a:solidFill>
            <a:srgbClr val="4BACC6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91416" tIns="45709" rIns="91416" bIns="45709" anchor="ctr"/>
          <a:lstStyle/>
          <a:p>
            <a:pPr defTabSz="410667">
              <a:defRPr/>
            </a:pPr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38" name="AutoShape 16"/>
          <p:cNvSpPr>
            <a:spLocks noChangeArrowheads="1"/>
          </p:cNvSpPr>
          <p:nvPr/>
        </p:nvSpPr>
        <p:spPr bwMode="auto">
          <a:xfrm>
            <a:off x="978764" y="238125"/>
            <a:ext cx="2109787" cy="674688"/>
          </a:xfrm>
          <a:prstGeom prst="rightArrowCallout">
            <a:avLst>
              <a:gd name="adj1" fmla="val 25000"/>
              <a:gd name="adj2" fmla="val 25000"/>
              <a:gd name="adj3" fmla="val 28086"/>
              <a:gd name="adj4" fmla="val 86250"/>
            </a:avLst>
          </a:prstGeom>
          <a:solidFill>
            <a:schemeClr val="accent5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С 2012  г.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</a:rPr>
              <a:t>мониторинг </a:t>
            </a: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качества </a:t>
            </a:r>
          </a:p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образования ДОУ</a:t>
            </a:r>
          </a:p>
        </p:txBody>
      </p:sp>
      <p:sp>
        <p:nvSpPr>
          <p:cNvPr id="42" name="Стрелка вправо 41"/>
          <p:cNvSpPr>
            <a:spLocks noChangeArrowheads="1"/>
          </p:cNvSpPr>
          <p:nvPr/>
        </p:nvSpPr>
        <p:spPr bwMode="auto">
          <a:xfrm>
            <a:off x="5485675" y="2314575"/>
            <a:ext cx="654050" cy="401638"/>
          </a:xfrm>
          <a:prstGeom prst="rightArrow">
            <a:avLst>
              <a:gd name="adj1" fmla="val 50000"/>
              <a:gd name="adj2" fmla="val 50001"/>
            </a:avLst>
          </a:prstGeom>
          <a:solidFill>
            <a:srgbClr val="4BACC6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91416" tIns="45709" rIns="91416" bIns="45709" anchor="ctr"/>
          <a:lstStyle/>
          <a:p>
            <a:pPr defTabSz="410667">
              <a:defRPr/>
            </a:pPr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6233388" y="1960564"/>
            <a:ext cx="3200400" cy="1165225"/>
          </a:xfrm>
          <a:prstGeom prst="rect">
            <a:avLst/>
          </a:prstGeom>
          <a:solidFill>
            <a:schemeClr val="accent5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С 2012 г.</a:t>
            </a:r>
          </a:p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Апробация инструментария </a:t>
            </a:r>
          </a:p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мониторинга достижения результатов </a:t>
            </a:r>
          </a:p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в соответствии с ФГОС </a:t>
            </a: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</a:rPr>
              <a:t>НОО</a:t>
            </a:r>
          </a:p>
        </p:txBody>
      </p:sp>
      <p:sp>
        <p:nvSpPr>
          <p:cNvPr id="2086" name="TextBox 43"/>
          <p:cNvSpPr txBox="1">
            <a:spLocks noChangeArrowheads="1"/>
          </p:cNvSpPr>
          <p:nvPr/>
        </p:nvSpPr>
        <p:spPr bwMode="auto">
          <a:xfrm>
            <a:off x="3845114" y="-17291"/>
            <a:ext cx="8346885" cy="68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291" tIns="32146" rIns="64291" bIns="32146">
            <a:spAutoFit/>
          </a:bodyPr>
          <a:lstStyle/>
          <a:p>
            <a:pPr algn="r"/>
            <a:r>
              <a:rPr lang="ru-RU" sz="2000" b="1" dirty="0">
                <a:latin typeface="Calibri" pitchFamily="34" charset="0"/>
              </a:rPr>
              <a:t>Система региональных </a:t>
            </a:r>
            <a:r>
              <a:rPr lang="ru-RU" sz="2000" b="1" dirty="0" smtClean="0">
                <a:latin typeface="Calibri" pitchFamily="34" charset="0"/>
              </a:rPr>
              <a:t>мониторинговых исследований и ГИА образовательных </a:t>
            </a:r>
            <a:r>
              <a:rPr lang="ru-RU" sz="2000" b="1" dirty="0">
                <a:latin typeface="Calibri" pitchFamily="34" charset="0"/>
              </a:rPr>
              <a:t>достижений </a:t>
            </a:r>
            <a:r>
              <a:rPr lang="ru-RU" sz="2000" b="1" dirty="0" smtClean="0">
                <a:latin typeface="Calibri" pitchFamily="34" charset="0"/>
              </a:rPr>
              <a:t>учащихся. Практика </a:t>
            </a:r>
            <a:r>
              <a:rPr lang="ru-RU" sz="2000" b="1" dirty="0" smtClean="0">
                <a:latin typeface="Calibri" pitchFamily="34" charset="0"/>
              </a:rPr>
              <a:t>2011 </a:t>
            </a:r>
            <a:r>
              <a:rPr lang="ru-RU" sz="2000" b="1" dirty="0" smtClean="0">
                <a:latin typeface="Calibri" pitchFamily="34" charset="0"/>
              </a:rPr>
              <a:t>– 2016 </a:t>
            </a:r>
            <a:r>
              <a:rPr lang="ru-RU" sz="2000" b="1" dirty="0" err="1" smtClean="0">
                <a:latin typeface="Calibri" pitchFamily="34" charset="0"/>
              </a:rPr>
              <a:t>г.г</a:t>
            </a:r>
            <a:r>
              <a:rPr lang="ru-RU" sz="2000" b="1" dirty="0" smtClean="0">
                <a:latin typeface="Calibri" pitchFamily="34" charset="0"/>
              </a:rPr>
              <a:t>.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34" name="AutoShape 16"/>
          <p:cNvSpPr>
            <a:spLocks noChangeArrowheads="1"/>
          </p:cNvSpPr>
          <p:nvPr/>
        </p:nvSpPr>
        <p:spPr bwMode="auto">
          <a:xfrm>
            <a:off x="978765" y="4299017"/>
            <a:ext cx="2207418" cy="904809"/>
          </a:xfrm>
          <a:prstGeom prst="rightArrowCallout">
            <a:avLst>
              <a:gd name="adj1" fmla="val 25000"/>
              <a:gd name="adj2" fmla="val 25000"/>
              <a:gd name="adj3" fmla="val 28086"/>
              <a:gd name="adj4" fmla="val 86250"/>
            </a:avLst>
          </a:prstGeom>
          <a:solidFill>
            <a:schemeClr val="accent5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С </a:t>
            </a: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</a:rPr>
              <a:t>201</a:t>
            </a:r>
            <a:r>
              <a:rPr lang="ru-RU" sz="1400" dirty="0" smtClean="0">
                <a:solidFill>
                  <a:schemeClr val="bg1"/>
                </a:solidFill>
              </a:rPr>
              <a:t>4</a:t>
            </a: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</a:rPr>
              <a:t>г. Мониторинг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</a:rPr>
              <a:t>качества </a:t>
            </a:r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1400" b="1" dirty="0">
                <a:solidFill>
                  <a:srgbClr val="FFFFFF"/>
                </a:solidFill>
                <a:latin typeface="Calibri" pitchFamily="34" charset="0"/>
              </a:rPr>
              <a:t>п</a:t>
            </a: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</a:rPr>
              <a:t>о приоритетным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</a:rPr>
              <a:t>направлениям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7667353" y="2998837"/>
            <a:ext cx="1942644" cy="637723"/>
          </a:xfrm>
          <a:prstGeom prst="rect">
            <a:avLst/>
          </a:prstGeom>
          <a:solidFill>
            <a:srgbClr val="C0000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1416" tIns="45709" rIns="91416" bIns="45709" anchor="ctr"/>
          <a:lstStyle/>
          <a:p>
            <a:pPr>
              <a:defRPr/>
            </a:pP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С 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2015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г.</a:t>
            </a:r>
          </a:p>
          <a:p>
            <a:pPr>
              <a:defRPr/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ВПР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136" y="5424486"/>
            <a:ext cx="1219202" cy="121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95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17937" y="223235"/>
            <a:ext cx="11348545" cy="486213"/>
          </a:xfrm>
        </p:spPr>
        <p:txBody>
          <a:bodyPr>
            <a:noAutofit/>
          </a:bodyPr>
          <a:lstStyle/>
          <a:p>
            <a:r>
              <a:rPr lang="ru-RU" altLang="ru-RU" sz="2400" b="1" dirty="0"/>
              <a:t>Распределение учащихся по уровням освоения планируемых результатов по математике и русскому языку, 5 </a:t>
            </a:r>
            <a:r>
              <a:rPr lang="ru-RU" altLang="ru-RU" sz="2400" b="1" dirty="0" smtClean="0"/>
              <a:t>класс</a:t>
            </a:r>
            <a:r>
              <a:rPr lang="ru-RU" altLang="ru-RU" sz="2400" dirty="0" smtClean="0"/>
              <a:t>, </a:t>
            </a:r>
            <a:r>
              <a:rPr lang="ru-RU" altLang="ru-RU" sz="2400" b="1" dirty="0" smtClean="0"/>
              <a:t>в </a:t>
            </a:r>
            <a:r>
              <a:rPr lang="ru-RU" altLang="ru-RU" sz="2400" b="1" dirty="0"/>
              <a:t>%</a:t>
            </a:r>
            <a:endParaRPr lang="ru-RU" alt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04198"/>
              </p:ext>
            </p:extLst>
          </p:nvPr>
        </p:nvGraphicFramePr>
        <p:xfrm>
          <a:off x="375745" y="848939"/>
          <a:ext cx="11243441" cy="2780688"/>
        </p:xfrm>
        <a:graphic>
          <a:graphicData uri="http://schemas.openxmlformats.org/drawingml/2006/table">
            <a:tbl>
              <a:tblPr/>
              <a:tblGrid>
                <a:gridCol w="3155731"/>
                <a:gridCol w="1010492"/>
                <a:gridCol w="1967289"/>
                <a:gridCol w="1689996"/>
                <a:gridCol w="1990681"/>
                <a:gridCol w="1429252"/>
              </a:tblGrid>
              <a:tr h="25428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Уровни достижений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недостаточный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пониженный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9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45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2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45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Русский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45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Русский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язык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6819" marR="66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17938" y="3518217"/>
            <a:ext cx="113485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/>
              <a:t>Результаты выполнения итоговых работ по </a:t>
            </a:r>
            <a:r>
              <a:rPr lang="ru-RU" altLang="ru-RU" sz="2400" b="1" dirty="0" err="1" smtClean="0"/>
              <a:t>метапредметным</a:t>
            </a:r>
            <a:r>
              <a:rPr lang="ru-RU" altLang="ru-RU" sz="2400" b="1" dirty="0" smtClean="0"/>
              <a:t> результатам, 5 класс</a:t>
            </a:r>
            <a:endParaRPr lang="ru-RU" alt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380159"/>
              </p:ext>
            </p:extLst>
          </p:nvPr>
        </p:nvGraphicFramePr>
        <p:xfrm>
          <a:off x="457199" y="4447367"/>
          <a:ext cx="11177752" cy="2101322"/>
        </p:xfrm>
        <a:graphic>
          <a:graphicData uri="http://schemas.openxmlformats.org/drawingml/2006/table">
            <a:tbl>
              <a:tblPr/>
              <a:tblGrid>
                <a:gridCol w="1867280"/>
                <a:gridCol w="2532342"/>
                <a:gridCol w="2350786"/>
                <a:gridCol w="2548848"/>
                <a:gridCol w="1878496"/>
              </a:tblGrid>
              <a:tr h="280075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 РЕЗУЛЬТАТЫ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СМЫСЛОВОЕ ЧТЕНИЕ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ГРУППОВОЙ ПРОЕКТ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92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% выполнения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достижений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% выполнения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достижений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2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2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4300" y="6004650"/>
            <a:ext cx="639038" cy="63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7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Фонд качества. Модель </a:t>
            </a:r>
            <a:r>
              <a:rPr lang="ru-RU" dirty="0" smtClean="0"/>
              <a:t>20011 </a:t>
            </a:r>
            <a:r>
              <a:rPr lang="ru-RU" dirty="0" smtClean="0"/>
              <a:t>- 2016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771200"/>
              </p:ext>
            </p:extLst>
          </p:nvPr>
        </p:nvGraphicFramePr>
        <p:xfrm>
          <a:off x="2435182" y="1133341"/>
          <a:ext cx="10515600" cy="5043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21972" y="1286336"/>
            <a:ext cx="3129566" cy="48311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млн. рублей</a:t>
            </a:r>
          </a:p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25 </a:t>
            </a:r>
            <a:r>
              <a:rPr lang="ru-RU" dirty="0">
                <a:solidFill>
                  <a:srgbClr val="002060"/>
                </a:solidFill>
              </a:rPr>
              <a:t>победителей по каждой ступени общего </a:t>
            </a:r>
            <a:r>
              <a:rPr lang="ru-RU" dirty="0" smtClean="0">
                <a:solidFill>
                  <a:srgbClr val="002060"/>
                </a:solidFill>
              </a:rPr>
              <a:t>образования</a:t>
            </a:r>
          </a:p>
          <a:p>
            <a:pPr algn="ctr"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Группы показателей:</a:t>
            </a:r>
          </a:p>
          <a:p>
            <a:pPr fontAlgn="b"/>
            <a:r>
              <a:rPr lang="ru-RU" dirty="0"/>
              <a:t>Качество обучения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ru-RU" dirty="0"/>
              <a:t>Учет </a:t>
            </a:r>
            <a:r>
              <a:rPr lang="ru-RU" dirty="0" err="1"/>
              <a:t>внеучебных</a:t>
            </a:r>
            <a:r>
              <a:rPr lang="ru-RU" dirty="0"/>
              <a:t> достижений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ru-RU" dirty="0"/>
              <a:t>Уровень социализации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ru-RU" dirty="0"/>
              <a:t>Характеристика программ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ru-RU" dirty="0" smtClean="0"/>
              <a:t>Создание </a:t>
            </a:r>
            <a:r>
              <a:rPr lang="ru-RU" dirty="0"/>
              <a:t>условий для  сохранения и укрепления здоровья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ru-RU" dirty="0" smtClean="0"/>
              <a:t>Контекстные показатели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136" y="5424486"/>
            <a:ext cx="1219202" cy="121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16208" y="4979757"/>
            <a:ext cx="2980783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Эффекты:</a:t>
            </a: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Уход из профессии</a:t>
            </a:r>
          </a:p>
          <a:p>
            <a:pPr marL="285750" indent="-285750">
              <a:buFontTx/>
              <a:buChar char="-"/>
            </a:pPr>
            <a:r>
              <a:rPr lang="ru-RU" sz="1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трудовых функций</a:t>
            </a:r>
            <a:endParaRPr lang="ru-RU" sz="16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09" y="-8362"/>
            <a:ext cx="11455082" cy="94937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Изменение организации повышения квалификации педагогических работников. Практика 2015-2016 </a:t>
            </a:r>
            <a:r>
              <a:rPr lang="ru-RU" sz="2800" b="1" dirty="0" err="1" smtClean="0"/>
              <a:t>г.г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081825" y="643944"/>
            <a:ext cx="9505827" cy="6068243"/>
            <a:chOff x="219916" y="1344417"/>
            <a:chExt cx="8667725" cy="5401425"/>
          </a:xfrm>
        </p:grpSpPr>
        <p:pic>
          <p:nvPicPr>
            <p:cNvPr id="5" name="Picture 21" descr="MCj0397766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916" y="2696718"/>
              <a:ext cx="1668913" cy="2278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grpSp>
          <p:nvGrpSpPr>
            <p:cNvPr id="6" name="Группа 5"/>
            <p:cNvGrpSpPr/>
            <p:nvPr/>
          </p:nvGrpSpPr>
          <p:grpSpPr>
            <a:xfrm>
              <a:off x="1963023" y="1344417"/>
              <a:ext cx="6924618" cy="5401425"/>
              <a:chOff x="1933399" y="1133125"/>
              <a:chExt cx="6879297" cy="5539937"/>
            </a:xfrm>
          </p:grpSpPr>
          <p:sp>
            <p:nvSpPr>
              <p:cNvPr id="7" name="TextBox 20"/>
              <p:cNvSpPr txBox="1">
                <a:spLocks noChangeArrowheads="1"/>
              </p:cNvSpPr>
              <p:nvPr/>
            </p:nvSpPr>
            <p:spPr bwMode="auto">
              <a:xfrm>
                <a:off x="4972377" y="1133125"/>
                <a:ext cx="3493740" cy="3519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1pPr>
                <a:lvl2pPr marL="742950" indent="-285750" eaLnBrk="0"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2pPr>
                <a:lvl3pPr marL="1143000" indent="-228600" eaLnBrk="0"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3pPr>
                <a:lvl4pPr marL="1600200" indent="-228600" eaLnBrk="0"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4pPr>
                <a:lvl5pPr marL="2057400" indent="-228600" eaLnBrk="0"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5pPr>
                <a:lvl6pPr marL="2514600" indent="-228600" algn="ctr" defTabSz="584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6pPr>
                <a:lvl7pPr marL="2971800" indent="-228600" algn="ctr" defTabSz="584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7pPr>
                <a:lvl8pPr marL="3429000" indent="-228600" algn="ctr" defTabSz="584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8pPr>
                <a:lvl9pPr marL="3886200" indent="-228600" algn="ctr" defTabSz="584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9pPr>
              </a:lstStyle>
              <a:p>
                <a:pPr algn="r" eaLnBrk="1"/>
                <a:r>
                  <a:rPr lang="ru-RU" altLang="ru-RU" sz="1687" dirty="0"/>
                  <a:t>Плановое ПК (1 раз в 3 года)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933399" y="1494462"/>
                <a:ext cx="441381" cy="503000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txBody>
              <a:bodyPr vert="vert270" wrap="square">
                <a:spAutoFit/>
              </a:bodyPr>
              <a:lstStyle>
                <a:lvl1pPr eaLnBrk="0"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1pPr>
                <a:lvl2pPr marL="742950" indent="-285750" eaLnBrk="0"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2pPr>
                <a:lvl3pPr marL="1143000" indent="-228600" eaLnBrk="0"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3pPr>
                <a:lvl4pPr marL="1600200" indent="-228600" eaLnBrk="0"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4pPr>
                <a:lvl5pPr marL="2057400" indent="-228600" eaLnBrk="0"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5pPr>
                <a:lvl6pPr marL="2514600" indent="-228600" algn="ctr" defTabSz="584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6pPr>
                <a:lvl7pPr marL="2971800" indent="-228600" algn="ctr" defTabSz="584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7pPr>
                <a:lvl8pPr marL="3429000" indent="-228600" algn="ctr" defTabSz="584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8pPr>
                <a:lvl9pPr marL="3886200" indent="-228600" algn="ctr" defTabSz="584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414141"/>
                    </a:solidFill>
                    <a:latin typeface="Palatino" charset="0"/>
                    <a:ea typeface="Palatino" charset="0"/>
                    <a:cs typeface="Palatino" charset="0"/>
                    <a:sym typeface="Palatino" charset="0"/>
                  </a:defRPr>
                </a:lvl9pPr>
              </a:lstStyle>
              <a:p>
                <a:pPr algn="ctr" eaLnBrk="1"/>
                <a:r>
                  <a:rPr lang="ru-RU" altLang="ru-RU" sz="1687" dirty="0" smtClean="0"/>
                  <a:t>Входное оценивание</a:t>
                </a:r>
                <a:endParaRPr lang="ru-RU" altLang="ru-RU" sz="1687" dirty="0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2372880" y="2702043"/>
                <a:ext cx="6439816" cy="2024413"/>
                <a:chOff x="2377687" y="2037242"/>
                <a:chExt cx="6439816" cy="2024413"/>
              </a:xfrm>
            </p:grpSpPr>
            <p:sp>
              <p:nvSpPr>
                <p:cNvPr id="20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3073696" y="2037242"/>
                  <a:ext cx="3290590" cy="202441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1pPr>
                  <a:lvl2pPr marL="742950" indent="-28575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2pPr>
                  <a:lvl3pPr marL="11430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3pPr>
                  <a:lvl4pPr marL="16002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4pPr>
                  <a:lvl5pPr marL="20574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5pPr>
                  <a:lvl6pPr marL="25146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6pPr>
                  <a:lvl7pPr marL="29718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7pPr>
                  <a:lvl8pPr marL="34290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8pPr>
                  <a:lvl9pPr marL="38862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9pPr>
                </a:lstStyle>
                <a:p>
                  <a:pPr eaLnBrk="1"/>
                  <a:r>
                    <a:rPr lang="ru-RU" altLang="ru-RU" sz="1687" dirty="0" smtClean="0"/>
                    <a:t>Единая информационная система «Образование»</a:t>
                  </a:r>
                  <a:endParaRPr lang="ru-RU" altLang="ru-RU" sz="1687" dirty="0"/>
                </a:p>
                <a:p>
                  <a:pPr eaLnBrk="1"/>
                  <a:endParaRPr lang="ru-RU" altLang="ru-RU" sz="1687" dirty="0"/>
                </a:p>
                <a:p>
                  <a:pPr algn="l" eaLnBrk="1">
                    <a:buFontTx/>
                    <a:buChar char="-"/>
                  </a:pPr>
                  <a:r>
                    <a:rPr lang="en-US" altLang="ru-RU" sz="1687" dirty="0">
                      <a:solidFill>
                        <a:srgbClr val="C00000"/>
                      </a:solidFill>
                    </a:rPr>
                    <a:t> </a:t>
                  </a:r>
                  <a:r>
                    <a:rPr lang="ru-RU" altLang="ru-RU" sz="1687" dirty="0" smtClean="0">
                      <a:solidFill>
                        <a:srgbClr val="C00000"/>
                      </a:solidFill>
                    </a:rPr>
                    <a:t>Инвариантный </a:t>
                  </a:r>
                  <a:r>
                    <a:rPr lang="ru-RU" altLang="ru-RU" sz="1687" dirty="0">
                      <a:solidFill>
                        <a:srgbClr val="C00000"/>
                      </a:solidFill>
                    </a:rPr>
                    <a:t>модуль </a:t>
                  </a:r>
                  <a:r>
                    <a:rPr lang="ru-RU" altLang="ru-RU" sz="1687" dirty="0" smtClean="0">
                      <a:solidFill>
                        <a:srgbClr val="C00000"/>
                      </a:solidFill>
                    </a:rPr>
                    <a:t>=</a:t>
                  </a:r>
                  <a:r>
                    <a:rPr lang="ru-RU" altLang="ru-RU" sz="2000" dirty="0">
                      <a:solidFill>
                        <a:srgbClr val="C00000"/>
                      </a:solidFill>
                      <a:latin typeface="Georgia" panose="02040502050405020303" pitchFamily="18" charset="0"/>
                    </a:rPr>
                    <a:t> </a:t>
                  </a:r>
                  <a:r>
                    <a:rPr lang="ru-RU" altLang="ru-RU" sz="2000" dirty="0" smtClean="0">
                      <a:solidFill>
                        <a:srgbClr val="C00000"/>
                      </a:solidFill>
                      <a:latin typeface="Georgia" panose="02040502050405020303" pitchFamily="18" charset="0"/>
                    </a:rPr>
                    <a:t>ТД </a:t>
                  </a:r>
                  <a:endParaRPr lang="ru-RU" altLang="ru-RU" sz="2000" dirty="0">
                    <a:solidFill>
                      <a:srgbClr val="C00000"/>
                    </a:solidFill>
                  </a:endParaRPr>
                </a:p>
                <a:p>
                  <a:pPr algn="l" eaLnBrk="1">
                    <a:buFontTx/>
                    <a:buChar char="-"/>
                  </a:pPr>
                  <a:r>
                    <a:rPr lang="ru-RU" altLang="ru-RU" sz="1687" dirty="0"/>
                    <a:t> </a:t>
                  </a:r>
                  <a:r>
                    <a:rPr lang="ru-RU" altLang="ru-RU" sz="1687" dirty="0" smtClean="0"/>
                    <a:t>Вариативный модуль 3</a:t>
                  </a:r>
                  <a:endParaRPr lang="ru-RU" altLang="ru-RU" sz="1687" dirty="0"/>
                </a:p>
                <a:p>
                  <a:pPr eaLnBrk="1">
                    <a:buFontTx/>
                    <a:buChar char="-"/>
                  </a:pPr>
                  <a:r>
                    <a:rPr lang="ru-RU" altLang="ru-RU" sz="1687" dirty="0"/>
                    <a:t> Вариативный </a:t>
                  </a:r>
                  <a:r>
                    <a:rPr lang="ru-RU" altLang="ru-RU" sz="1687" dirty="0" smtClean="0"/>
                    <a:t>модуль 4</a:t>
                  </a:r>
                  <a:endParaRPr lang="ru-RU" altLang="ru-RU" sz="1687" dirty="0"/>
                </a:p>
                <a:p>
                  <a:pPr algn="l" eaLnBrk="1">
                    <a:buFontTx/>
                    <a:buChar char="-"/>
                  </a:pPr>
                  <a:r>
                    <a:rPr lang="ru-RU" altLang="ru-RU" sz="1687" dirty="0" smtClean="0"/>
                    <a:t>  </a:t>
                  </a:r>
                  <a:endParaRPr lang="ru-RU" altLang="ru-RU" sz="1687" dirty="0"/>
                </a:p>
                <a:p>
                  <a:pPr algn="l" eaLnBrk="1">
                    <a:buFontTx/>
                    <a:buChar char="-"/>
                  </a:pPr>
                  <a:r>
                    <a:rPr lang="ru-RU" altLang="ru-RU" sz="1687" dirty="0"/>
                    <a:t> Образовательный модуль </a:t>
                  </a:r>
                  <a:r>
                    <a:rPr lang="en-US" altLang="ru-RU" sz="1687" dirty="0" smtClean="0"/>
                    <a:t>N</a:t>
                  </a:r>
                  <a:endParaRPr lang="ru-RU" altLang="ru-RU" sz="1687" dirty="0"/>
                </a:p>
              </p:txBody>
            </p:sp>
            <p:sp>
              <p:nvSpPr>
                <p:cNvPr id="21" name="Стрелка вправо 15"/>
                <p:cNvSpPr>
                  <a:spLocks noChangeArrowheads="1"/>
                </p:cNvSpPr>
                <p:nvPr/>
              </p:nvSpPr>
              <p:spPr bwMode="auto">
                <a:xfrm>
                  <a:off x="6369098" y="2237091"/>
                  <a:ext cx="354955" cy="1651992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25400" algn="ctr">
                  <a:solidFill>
                    <a:srgbClr val="414141"/>
                  </a:solidFill>
                  <a:miter lim="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35719" tIns="35719" rIns="35719" bIns="35719" anchor="ctr"/>
                <a:lstStyle>
                  <a:lvl1pPr marL="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1pPr>
                  <a:lvl2pPr marL="742950" indent="-28575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2pPr>
                  <a:lvl3pPr marL="11430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3pPr>
                  <a:lvl4pPr marL="16002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4pPr>
                  <a:lvl5pPr marL="20574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5pPr>
                  <a:lvl6pPr marL="25146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6pPr>
                  <a:lvl7pPr marL="29718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7pPr>
                  <a:lvl8pPr marL="34290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8pPr>
                  <a:lvl9pPr marL="38862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9pPr>
                </a:lstStyle>
                <a:p>
                  <a:pPr eaLnBrk="1"/>
                  <a:endParaRPr lang="ru-RU" altLang="ru-RU" sz="1687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724053" y="2468665"/>
                  <a:ext cx="2093450" cy="119954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  <a:prstDash val="dash"/>
                </a:ln>
              </p:spPr>
              <p:txBody>
                <a:bodyPr wrap="square">
                  <a:spAutoFit/>
                </a:bodyPr>
                <a:lstStyle>
                  <a:lvl1pPr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1pPr>
                  <a:lvl2pPr marL="742950" indent="-28575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2pPr>
                  <a:lvl3pPr marL="11430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3pPr>
                  <a:lvl4pPr marL="16002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4pPr>
                  <a:lvl5pPr marL="20574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5pPr>
                  <a:lvl6pPr marL="25146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6pPr>
                  <a:lvl7pPr marL="29718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7pPr>
                  <a:lvl8pPr marL="34290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8pPr>
                  <a:lvl9pPr marL="38862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9pPr>
                </a:lstStyle>
                <a:p>
                  <a:pPr eaLnBrk="1"/>
                  <a:r>
                    <a:rPr lang="ru-RU" altLang="ru-RU" sz="1400" dirty="0" smtClean="0"/>
                    <a:t>Определенная компетенция/</a:t>
                  </a:r>
                  <a:r>
                    <a:rPr lang="ru-RU" altLang="ru-RU" sz="1400" dirty="0" err="1" smtClean="0"/>
                    <a:t>ии</a:t>
                  </a:r>
                  <a:r>
                    <a:rPr lang="ru-RU" altLang="ru-RU" sz="1400" dirty="0" smtClean="0"/>
                    <a:t> </a:t>
                  </a:r>
                </a:p>
                <a:p>
                  <a:pPr eaLnBrk="1"/>
                  <a:r>
                    <a:rPr lang="ru-RU" altLang="ru-RU" sz="1400" dirty="0" smtClean="0"/>
                    <a:t>в рамках трудовой функции соответствующего ПС</a:t>
                  </a:r>
                  <a:endParaRPr lang="ru-RU" altLang="ru-RU" sz="1400" dirty="0"/>
                </a:p>
              </p:txBody>
            </p:sp>
            <p:sp>
              <p:nvSpPr>
                <p:cNvPr id="23" name="Стрелка вправо 24"/>
                <p:cNvSpPr>
                  <a:spLocks noChangeArrowheads="1"/>
                </p:cNvSpPr>
                <p:nvPr/>
              </p:nvSpPr>
              <p:spPr bwMode="auto">
                <a:xfrm>
                  <a:off x="2377687" y="2369334"/>
                  <a:ext cx="691194" cy="1653109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25400" algn="ctr">
                  <a:solidFill>
                    <a:srgbClr val="414141"/>
                  </a:solidFill>
                  <a:miter lim="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35719" tIns="35719" rIns="35719" bIns="35719" anchor="ctr"/>
                <a:lstStyle>
                  <a:lvl1pPr marL="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1pPr>
                  <a:lvl2pPr marL="742950" indent="-28575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2pPr>
                  <a:lvl3pPr marL="11430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3pPr>
                  <a:lvl4pPr marL="16002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4pPr>
                  <a:lvl5pPr marL="20574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5pPr>
                  <a:lvl6pPr marL="25146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6pPr>
                  <a:lvl7pPr marL="29718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7pPr>
                  <a:lvl8pPr marL="34290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8pPr>
                  <a:lvl9pPr marL="38862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9pPr>
                </a:lstStyle>
                <a:p>
                  <a:pPr eaLnBrk="1"/>
                  <a:endParaRPr lang="ru-RU" altLang="ru-RU" sz="1687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2377687" y="3052880"/>
                  <a:ext cx="691194" cy="3156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dirty="0" smtClean="0"/>
                    <a:t>≥75%</a:t>
                  </a:r>
                  <a:endParaRPr lang="ru-RU" sz="1400" dirty="0"/>
                </a:p>
              </p:txBody>
            </p:sp>
          </p:grpSp>
          <p:grpSp>
            <p:nvGrpSpPr>
              <p:cNvPr id="10" name="Группа 9"/>
              <p:cNvGrpSpPr/>
              <p:nvPr/>
            </p:nvGrpSpPr>
            <p:grpSpPr>
              <a:xfrm>
                <a:off x="2377688" y="5010650"/>
                <a:ext cx="6435007" cy="1662412"/>
                <a:chOff x="2377689" y="4567227"/>
                <a:chExt cx="6435007" cy="1662412"/>
              </a:xfrm>
            </p:grpSpPr>
            <p:sp>
              <p:nvSpPr>
                <p:cNvPr id="15" name="Стрелка вправо 24"/>
                <p:cNvSpPr>
                  <a:spLocks noChangeArrowheads="1"/>
                </p:cNvSpPr>
                <p:nvPr/>
              </p:nvSpPr>
              <p:spPr bwMode="auto">
                <a:xfrm>
                  <a:off x="2377689" y="4576530"/>
                  <a:ext cx="713608" cy="1653109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25400" algn="ctr">
                  <a:solidFill>
                    <a:srgbClr val="414141"/>
                  </a:solidFill>
                  <a:miter lim="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35719" tIns="35719" rIns="35719" bIns="35719" anchor="ctr"/>
                <a:lstStyle>
                  <a:lvl1pPr marL="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1pPr>
                  <a:lvl2pPr marL="742950" indent="-28575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2pPr>
                  <a:lvl3pPr marL="11430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3pPr>
                  <a:lvl4pPr marL="16002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4pPr>
                  <a:lvl5pPr marL="20574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5pPr>
                  <a:lvl6pPr marL="25146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6pPr>
                  <a:lvl7pPr marL="29718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7pPr>
                  <a:lvl8pPr marL="34290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8pPr>
                  <a:lvl9pPr marL="38862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9pPr>
                </a:lstStyle>
                <a:p>
                  <a:pPr eaLnBrk="1"/>
                  <a:endParaRPr lang="ru-RU" altLang="ru-RU" sz="1687"/>
                </a:p>
              </p:txBody>
            </p:sp>
            <p:sp>
              <p:nvSpPr>
                <p:cNvPr id="16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3073697" y="4572915"/>
                  <a:ext cx="3290590" cy="142610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1pPr>
                  <a:lvl2pPr marL="742950" indent="-28575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2pPr>
                  <a:lvl3pPr marL="11430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3pPr>
                  <a:lvl4pPr marL="16002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4pPr>
                  <a:lvl5pPr marL="20574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5pPr>
                  <a:lvl6pPr marL="25146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6pPr>
                  <a:lvl7pPr marL="29718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7pPr>
                  <a:lvl8pPr marL="34290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8pPr>
                  <a:lvl9pPr marL="38862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9pPr>
                </a:lstStyle>
                <a:p>
                  <a:pPr eaLnBrk="1"/>
                  <a:endParaRPr lang="ru-RU" altLang="ru-RU" sz="1687" dirty="0" smtClean="0"/>
                </a:p>
                <a:p>
                  <a:pPr eaLnBrk="1"/>
                  <a:r>
                    <a:rPr lang="ru-RU" altLang="ru-RU" sz="1687" dirty="0" smtClean="0"/>
                    <a:t>- Дополнительный инвариантный предметный модуль (36 ч.)</a:t>
                  </a:r>
                </a:p>
                <a:p>
                  <a:pPr eaLnBrk="1"/>
                  <a:endParaRPr lang="ru-RU" altLang="ru-RU" sz="1687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724051" y="4946451"/>
                  <a:ext cx="2088645" cy="89354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  <a:prstDash val="dash"/>
                </a:ln>
              </p:spPr>
              <p:txBody>
                <a:bodyPr wrap="square">
                  <a:spAutoFit/>
                </a:bodyPr>
                <a:lstStyle>
                  <a:lvl1pPr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1pPr>
                  <a:lvl2pPr marL="742950" indent="-28575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2pPr>
                  <a:lvl3pPr marL="11430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3pPr>
                  <a:lvl4pPr marL="16002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4pPr>
                  <a:lvl5pPr marL="20574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5pPr>
                  <a:lvl6pPr marL="25146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6pPr>
                  <a:lvl7pPr marL="29718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7pPr>
                  <a:lvl8pPr marL="34290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8pPr>
                  <a:lvl9pPr marL="38862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9pPr>
                </a:lstStyle>
                <a:p>
                  <a:pPr eaLnBrk="1"/>
                  <a:r>
                    <a:rPr lang="ru-RU" altLang="ru-RU" sz="1687" dirty="0" smtClean="0"/>
                    <a:t>Прирост «предметной» компетенции</a:t>
                  </a:r>
                  <a:endParaRPr lang="ru-RU" altLang="ru-RU" sz="1687" dirty="0"/>
                </a:p>
              </p:txBody>
            </p:sp>
            <p:sp>
              <p:nvSpPr>
                <p:cNvPr id="18" name="Стрелка вправо 15"/>
                <p:cNvSpPr>
                  <a:spLocks noChangeArrowheads="1"/>
                </p:cNvSpPr>
                <p:nvPr/>
              </p:nvSpPr>
              <p:spPr bwMode="auto">
                <a:xfrm>
                  <a:off x="6369099" y="4567227"/>
                  <a:ext cx="354955" cy="1651992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25400" algn="ctr">
                  <a:solidFill>
                    <a:srgbClr val="414141"/>
                  </a:solidFill>
                  <a:miter lim="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35719" tIns="35719" rIns="35719" bIns="35719" anchor="ctr"/>
                <a:lstStyle>
                  <a:lvl1pPr marL="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1pPr>
                  <a:lvl2pPr marL="742950" indent="-28575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2pPr>
                  <a:lvl3pPr marL="11430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3pPr>
                  <a:lvl4pPr marL="16002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4pPr>
                  <a:lvl5pPr marL="20574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5pPr>
                  <a:lvl6pPr marL="25146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6pPr>
                  <a:lvl7pPr marL="29718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7pPr>
                  <a:lvl8pPr marL="34290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8pPr>
                  <a:lvl9pPr marL="38862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9pPr>
                </a:lstStyle>
                <a:p>
                  <a:pPr eaLnBrk="1"/>
                  <a:endParaRPr lang="ru-RU" altLang="ru-RU" sz="1687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429018" y="5231363"/>
                  <a:ext cx="713609" cy="37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‹</a:t>
                  </a:r>
                  <a:r>
                    <a:rPr lang="ru-RU" sz="1400" dirty="0" smtClean="0"/>
                    <a:t>75%</a:t>
                  </a:r>
                  <a:endParaRPr lang="ru-RU" sz="1400" dirty="0"/>
                </a:p>
              </p:txBody>
            </p:sp>
          </p:grpSp>
          <p:grpSp>
            <p:nvGrpSpPr>
              <p:cNvPr id="11" name="Группа 10"/>
              <p:cNvGrpSpPr/>
              <p:nvPr/>
            </p:nvGrpSpPr>
            <p:grpSpPr>
              <a:xfrm>
                <a:off x="2336430" y="1333097"/>
                <a:ext cx="6362199" cy="1653109"/>
                <a:chOff x="2377688" y="2638094"/>
                <a:chExt cx="6362199" cy="1653109"/>
              </a:xfrm>
            </p:grpSpPr>
            <p:sp>
              <p:nvSpPr>
                <p:cNvPr id="12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3083313" y="2998140"/>
                  <a:ext cx="5656574" cy="75760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1pPr>
                  <a:lvl2pPr marL="742950" indent="-28575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2pPr>
                  <a:lvl3pPr marL="11430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3pPr>
                  <a:lvl4pPr marL="16002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4pPr>
                  <a:lvl5pPr marL="20574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5pPr>
                  <a:lvl6pPr marL="25146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6pPr>
                  <a:lvl7pPr marL="29718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7pPr>
                  <a:lvl8pPr marL="34290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8pPr>
                  <a:lvl9pPr marL="38862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9pPr>
                </a:lstStyle>
                <a:p>
                  <a:pPr eaLnBrk="1"/>
                  <a:r>
                    <a:rPr lang="ru-RU" altLang="ru-RU" sz="1400" dirty="0" smtClean="0"/>
                    <a:t>Программа повышения квалификации </a:t>
                  </a:r>
                </a:p>
                <a:p>
                  <a:pPr eaLnBrk="1"/>
                  <a:r>
                    <a:rPr lang="ru-RU" altLang="ru-RU" sz="1400" dirty="0" smtClean="0"/>
                    <a:t>по индивидуальному запросу, в </a:t>
                  </a:r>
                  <a:r>
                    <a:rPr lang="ru-RU" altLang="ru-RU" sz="1400" dirty="0" err="1" smtClean="0"/>
                    <a:t>т.ч</a:t>
                  </a:r>
                  <a:r>
                    <a:rPr lang="ru-RU" altLang="ru-RU" sz="1400" dirty="0" smtClean="0"/>
                    <a:t>. стажировки, </a:t>
                  </a:r>
                </a:p>
                <a:p>
                  <a:pPr eaLnBrk="1"/>
                  <a:r>
                    <a:rPr lang="ru-RU" altLang="ru-RU" sz="1400" dirty="0" smtClean="0"/>
                    <a:t>в </a:t>
                  </a:r>
                  <a:r>
                    <a:rPr lang="ru-RU" altLang="ru-RU" sz="1400" dirty="0" err="1" smtClean="0"/>
                    <a:t>т.ч</a:t>
                  </a:r>
                  <a:r>
                    <a:rPr lang="ru-RU" altLang="ru-RU" sz="1400" dirty="0" smtClean="0"/>
                    <a:t>. за пределами региона и РФ</a:t>
                  </a:r>
                  <a:endParaRPr lang="ru-RU" altLang="ru-RU" sz="1400" dirty="0"/>
                </a:p>
              </p:txBody>
            </p:sp>
            <p:sp>
              <p:nvSpPr>
                <p:cNvPr id="13" name="Стрелка вправо 24"/>
                <p:cNvSpPr>
                  <a:spLocks noChangeArrowheads="1"/>
                </p:cNvSpPr>
                <p:nvPr/>
              </p:nvSpPr>
              <p:spPr bwMode="auto">
                <a:xfrm>
                  <a:off x="2404909" y="2638094"/>
                  <a:ext cx="691194" cy="1653109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25400" algn="ctr">
                  <a:solidFill>
                    <a:srgbClr val="414141"/>
                  </a:solidFill>
                  <a:miter lim="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35719" tIns="35719" rIns="35719" bIns="35719" anchor="ctr"/>
                <a:lstStyle>
                  <a:lvl1pPr marL="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1pPr>
                  <a:lvl2pPr marL="742950" indent="-28575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2pPr>
                  <a:lvl3pPr marL="11430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3pPr>
                  <a:lvl4pPr marL="16002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4pPr>
                  <a:lvl5pPr marL="2057400" indent="-228600" eaLnBrk="0"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5pPr>
                  <a:lvl6pPr marL="25146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6pPr>
                  <a:lvl7pPr marL="29718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7pPr>
                  <a:lvl8pPr marL="34290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8pPr>
                  <a:lvl9pPr marL="3886200" indent="-228600" algn="ctr" defTabSz="584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414141"/>
                      </a:solidFill>
                      <a:latin typeface="Palatino" charset="0"/>
                      <a:ea typeface="Palatino" charset="0"/>
                      <a:cs typeface="Palatino" charset="0"/>
                      <a:sym typeface="Palatino" charset="0"/>
                    </a:defRPr>
                  </a:lvl9pPr>
                </a:lstStyle>
                <a:p>
                  <a:pPr eaLnBrk="1"/>
                  <a:endParaRPr lang="ru-RU" altLang="ru-RU" sz="1687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377688" y="3279957"/>
                  <a:ext cx="69119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dirty="0" smtClean="0"/>
                    <a:t>≥99%</a:t>
                  </a:r>
                  <a:endParaRPr lang="ru-RU" sz="1400" dirty="0"/>
                </a:p>
              </p:txBody>
            </p:sp>
          </p:grpSp>
        </p:grpSp>
      </p:grpSp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136" y="5424486"/>
            <a:ext cx="1219202" cy="121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068" y="125998"/>
            <a:ext cx="11605847" cy="82840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Введение эффективных контрактов. Практика 2014-2016 </a:t>
            </a:r>
            <a:r>
              <a:rPr lang="ru-RU" sz="3600" dirty="0" err="1" smtClean="0"/>
              <a:t>г.г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775" y="954404"/>
            <a:ext cx="7203140" cy="5434401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69028" y="1704498"/>
            <a:ext cx="4056787" cy="12458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dirty="0">
                <a:solidFill>
                  <a:srgbClr val="2F5897"/>
                </a:solidFill>
                <a:effectLst>
                  <a:outerShdw blurRad="33020" dist="19812" dir="5400000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Программа социально-экономического развития Калининградской области. </a:t>
            </a:r>
            <a:endParaRPr lang="en-US" b="1" dirty="0">
              <a:solidFill>
                <a:srgbClr val="2F5897"/>
              </a:solidFill>
              <a:effectLst>
                <a:outerShdw blurRad="33020" dist="19812" dir="5400000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ru-RU" b="1" dirty="0">
                <a:solidFill>
                  <a:srgbClr val="2F5897"/>
                </a:solidFill>
                <a:effectLst>
                  <a:outerShdw blurRad="33020" dist="19812" dir="5400000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Повышение уровня владения иностранными языками</a:t>
            </a:r>
            <a:endParaRPr lang="ru-RU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541" y="3128963"/>
            <a:ext cx="4107685" cy="287178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>
                <a:solidFill>
                  <a:srgbClr val="3E3F68"/>
                </a:solidFill>
                <a:latin typeface="Arial" charset="0"/>
              </a:rPr>
              <a:t>Доля руководителей и педагогических работников организаций общего и профессионального образования, прошедших международную сертификацию по установлению уровня владения иностранным </a:t>
            </a:r>
            <a:r>
              <a:rPr lang="ru-RU" dirty="0" smtClean="0">
                <a:solidFill>
                  <a:srgbClr val="3E3F68"/>
                </a:solidFill>
                <a:latin typeface="Arial" charset="0"/>
              </a:rPr>
              <a:t>языком: </a:t>
            </a:r>
            <a:r>
              <a:rPr lang="ru-RU" dirty="0" smtClean="0">
                <a:solidFill>
                  <a:schemeClr val="tx1"/>
                </a:solidFill>
              </a:rPr>
              <a:t>2014 – 5%, 2015 – 8%, 2016 – 12%, 2017 – 18%, 2018 – 20</a:t>
            </a:r>
            <a:r>
              <a:rPr lang="ru-RU" dirty="0">
                <a:solidFill>
                  <a:schemeClr val="tx1"/>
                </a:solidFill>
              </a:rPr>
              <a:t> 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2226" y="4229100"/>
            <a:ext cx="3728119" cy="11715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8" y="5638798"/>
            <a:ext cx="1219202" cy="121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128789"/>
          <a:ext cx="10612903" cy="6729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8" y="5638798"/>
            <a:ext cx="1219202" cy="121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39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507</Words>
  <Application>Microsoft Office PowerPoint</Application>
  <PresentationFormat>Широкоэкранный</PresentationFormat>
  <Paragraphs>156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Georgia</vt:lpstr>
      <vt:lpstr>Palatino</vt:lpstr>
      <vt:lpstr>Times New Roman</vt:lpstr>
      <vt:lpstr>Тема Office</vt:lpstr>
      <vt:lpstr>Модели и практики управления  на основе результатов оценки качества образования: калининградский опыт</vt:lpstr>
      <vt:lpstr>Презентация PowerPoint</vt:lpstr>
      <vt:lpstr>Презентация PowerPoint</vt:lpstr>
      <vt:lpstr>Распределение учащихся по уровням освоения планируемых результатов по математике и русскому языку, 5 класс, в %</vt:lpstr>
      <vt:lpstr>Фонд качества. Модель 20011 - 2016 г.г.</vt:lpstr>
      <vt:lpstr>Изменение организации повышения квалификации педагогических работников. Практика 2015-2016 г.г.</vt:lpstr>
      <vt:lpstr>Введение эффективных контрактов. Практика 2014-2016 г.г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 Зорькина</dc:creator>
  <cp:lastModifiedBy>Лилия Зорькина</cp:lastModifiedBy>
  <cp:revision>34</cp:revision>
  <dcterms:created xsi:type="dcterms:W3CDTF">2016-04-25T10:24:04Z</dcterms:created>
  <dcterms:modified xsi:type="dcterms:W3CDTF">2016-04-26T11:43:04Z</dcterms:modified>
</cp:coreProperties>
</file>